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15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36.xml" ContentType="application/vnd.openxmlformats-officedocument.presentationml.slide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24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60.xml" ContentType="application/vnd.openxmlformats-officedocument.presentationml.slideLayout+xml"/>
  <Override PartName="/ppt/notesSlides/notesSlide16.xml" ContentType="application/vnd.openxmlformats-officedocument.presentationml.notesSlide+xml"/>
  <Override PartName="/ppt/tableStyles.xml" ContentType="application/vnd.openxmlformats-officedocument.presentationml.tableStyles+xml"/>
  <Override PartName="/ppt/slideLayouts/slideLayout102.xml" ContentType="application/vnd.openxmlformats-officedocument.presentationml.slideLayout+xml"/>
  <Override PartName="/ppt/notesSlides/notesSlide41.xml" ContentType="application/vnd.openxmlformats-officedocument.presentationml.notesSlide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65.xml" ContentType="application/vnd.openxmlformats-officedocument.presentationml.slideLayout+xml"/>
  <Default Extension="png" ContentType="image/png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s/slide33.xml" ContentType="application/vnd.openxmlformats-officedocument.presentationml.slide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4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32.xml" ContentType="application/vnd.openxmlformats-officedocument.presentationml.slideLayout+xml"/>
  <Override PartName="/ppt/slideLayouts/slideLayout132.xml" ContentType="application/vnd.openxmlformats-officedocument.presentationml.slideLayout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theme/theme15.xml" ContentType="application/vnd.openxmlformats-officedocument.theme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159.xml" ContentType="application/vnd.openxmlformats-officedocument.presentationml.slideLayout+xml"/>
  <Override PartName="/ppt/notesSlides/notesSlide4.xml" ContentType="application/vnd.openxmlformats-officedocument.presentationml.notesSlide+xml"/>
  <Override PartName="/ppt/slides/slide38.xml" ContentType="application/vnd.openxmlformats-officedocument.presentationml.slide+xml"/>
  <Override PartName="/ppt/slideLayouts/slideLayout48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55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6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6.xml" ContentType="application/vnd.openxmlformats-officedocument.theme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slideMasters/slideMaster13.xml" ContentType="application/vnd.openxmlformats-officedocument.presentationml.slideMaster+xml"/>
  <Override PartName="/ppt/slideLayouts/slideLayout100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theme/theme12.xml" ContentType="application/vnd.openxmlformats-officedocument.them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56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63.xml" ContentType="application/vnd.openxmlformats-officedocument.presentationml.slideLayout+xml"/>
  <Override PartName="/ppt/notesSlides/notesSlide19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52.xml" ContentType="application/vnd.openxmlformats-officedocument.presentationml.slideLayout+xml"/>
  <Default Extension="jpeg" ContentType="image/jpeg"/>
  <Override PartName="/ppt/notesSlides/notesSlide37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4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slideMasters/slideMaster14.xml" ContentType="application/vnd.openxmlformats-officedocument.presentationml.slideMaster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30.xml" ContentType="application/vnd.openxmlformats-officedocument.presentationml.slideLayout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40.xml" ContentType="application/vnd.openxmlformats-officedocument.presentationml.notesSlide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64.xml" ContentType="application/vnd.openxmlformats-officedocument.presentationml.slideLayout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s/slide32.xml" ContentType="application/vnd.openxmlformats-officedocument.presentationml.slide+xml"/>
  <Override PartName="/ppt/slideLayouts/slideLayout42.xml" ContentType="application/vnd.openxmlformats-officedocument.presentationml.slideLayout+xml"/>
  <Override PartName="/ppt/slideLayouts/slideLayout131.xml" ContentType="application/vnd.openxmlformats-officedocument.presentationml.slideLayout+xml"/>
  <Default Extension="docx" ContentType="application/vnd.openxmlformats-officedocument.wordprocessingml.document"/>
  <Override PartName="/ppt/notesSlides/notesSlide34.xml" ContentType="application/vnd.openxmlformats-officedocument.presentationml.notesSlide+xml"/>
  <Override PartName="/ppt/slideMasters/slideMaster15.xml" ContentType="application/vnd.openxmlformats-officedocument.presentationml.slide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20.xml" ContentType="application/vnd.openxmlformats-officedocument.presentationml.slideLayout+xml"/>
  <Override PartName="/ppt/notesSlides/notesSlide23.xml" ContentType="application/vnd.openxmlformats-officedocument.presentationml.notesSlide+xml"/>
  <Override PartName="/ppt/theme/theme14.xml" ContentType="application/vnd.openxmlformats-officedocument.theme+xml"/>
  <Override PartName="/ppt/notesSlides/notesSlide12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147.xml" ContentType="application/vnd.openxmlformats-officedocument.presentationml.slideLayout+xml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36.xml" ContentType="application/vnd.openxmlformats-officedocument.presentationml.slideLayout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61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slideLayouts/slideLayout14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s/slide40.xml" ContentType="application/vnd.openxmlformats-officedocument.presentationml.slide+xml"/>
  <Override PartName="/ppt/slideLayouts/slideLayout50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Default Extension="gif" ContentType="image/gif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slideLayouts/slideLayout99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119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6" r:id="rId2"/>
    <p:sldMasterId id="2147483708" r:id="rId3"/>
    <p:sldMasterId id="2147483720" r:id="rId4"/>
    <p:sldMasterId id="2147483732" r:id="rId5"/>
    <p:sldMasterId id="2147483744" r:id="rId6"/>
    <p:sldMasterId id="2147483756" r:id="rId7"/>
    <p:sldMasterId id="2147483768" r:id="rId8"/>
    <p:sldMasterId id="2147483780" r:id="rId9"/>
    <p:sldMasterId id="2147483792" r:id="rId10"/>
    <p:sldMasterId id="2147483804" r:id="rId11"/>
    <p:sldMasterId id="2147483816" r:id="rId12"/>
    <p:sldMasterId id="2147483828" r:id="rId13"/>
    <p:sldMasterId id="2147483840" r:id="rId14"/>
    <p:sldMasterId id="2147483852" r:id="rId15"/>
  </p:sldMasterIdLst>
  <p:notesMasterIdLst>
    <p:notesMasterId r:id="rId57"/>
  </p:notesMasterIdLst>
  <p:sldIdLst>
    <p:sldId id="256" r:id="rId16"/>
    <p:sldId id="282" r:id="rId17"/>
    <p:sldId id="283" r:id="rId18"/>
    <p:sldId id="284" r:id="rId19"/>
    <p:sldId id="287" r:id="rId20"/>
    <p:sldId id="288" r:id="rId21"/>
    <p:sldId id="304" r:id="rId22"/>
    <p:sldId id="305" r:id="rId23"/>
    <p:sldId id="306" r:id="rId24"/>
    <p:sldId id="307" r:id="rId25"/>
    <p:sldId id="308" r:id="rId26"/>
    <p:sldId id="285" r:id="rId27"/>
    <p:sldId id="294" r:id="rId28"/>
    <p:sldId id="292" r:id="rId29"/>
    <p:sldId id="293" r:id="rId30"/>
    <p:sldId id="290" r:id="rId31"/>
    <p:sldId id="291" r:id="rId32"/>
    <p:sldId id="309" r:id="rId33"/>
    <p:sldId id="310" r:id="rId34"/>
    <p:sldId id="295" r:id="rId35"/>
    <p:sldId id="296" r:id="rId36"/>
    <p:sldId id="311" r:id="rId37"/>
    <p:sldId id="312" r:id="rId38"/>
    <p:sldId id="313" r:id="rId39"/>
    <p:sldId id="314" r:id="rId40"/>
    <p:sldId id="315" r:id="rId41"/>
    <p:sldId id="316" r:id="rId42"/>
    <p:sldId id="317" r:id="rId43"/>
    <p:sldId id="318" r:id="rId44"/>
    <p:sldId id="319" r:id="rId45"/>
    <p:sldId id="320" r:id="rId46"/>
    <p:sldId id="321" r:id="rId47"/>
    <p:sldId id="286" r:id="rId48"/>
    <p:sldId id="297" r:id="rId49"/>
    <p:sldId id="298" r:id="rId50"/>
    <p:sldId id="299" r:id="rId51"/>
    <p:sldId id="289" r:id="rId52"/>
    <p:sldId id="300" r:id="rId53"/>
    <p:sldId id="303" r:id="rId54"/>
    <p:sldId id="301" r:id="rId55"/>
    <p:sldId id="302" r:id="rId5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82" autoAdjust="0"/>
    <p:restoredTop sz="94610" autoAdjust="0"/>
  </p:normalViewPr>
  <p:slideViewPr>
    <p:cSldViewPr>
      <p:cViewPr varScale="1">
        <p:scale>
          <a:sx n="86" d="100"/>
          <a:sy n="86" d="100"/>
        </p:scale>
        <p:origin x="-14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3.xml"/><Relationship Id="rId26" Type="http://schemas.openxmlformats.org/officeDocument/2006/relationships/slide" Target="slides/slide11.xml"/><Relationship Id="rId39" Type="http://schemas.openxmlformats.org/officeDocument/2006/relationships/slide" Target="slides/slide24.xml"/><Relationship Id="rId21" Type="http://schemas.openxmlformats.org/officeDocument/2006/relationships/slide" Target="slides/slide6.xml"/><Relationship Id="rId34" Type="http://schemas.openxmlformats.org/officeDocument/2006/relationships/slide" Target="slides/slide19.xml"/><Relationship Id="rId42" Type="http://schemas.openxmlformats.org/officeDocument/2006/relationships/slide" Target="slides/slide27.xml"/><Relationship Id="rId47" Type="http://schemas.openxmlformats.org/officeDocument/2006/relationships/slide" Target="slides/slide32.xml"/><Relationship Id="rId50" Type="http://schemas.openxmlformats.org/officeDocument/2006/relationships/slide" Target="slides/slide35.xml"/><Relationship Id="rId55" Type="http://schemas.openxmlformats.org/officeDocument/2006/relationships/slide" Target="slides/slide40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.xml"/><Relationship Id="rId20" Type="http://schemas.openxmlformats.org/officeDocument/2006/relationships/slide" Target="slides/slide5.xml"/><Relationship Id="rId29" Type="http://schemas.openxmlformats.org/officeDocument/2006/relationships/slide" Target="slides/slide14.xml"/><Relationship Id="rId41" Type="http://schemas.openxmlformats.org/officeDocument/2006/relationships/slide" Target="slides/slide26.xml"/><Relationship Id="rId54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9.xml"/><Relationship Id="rId32" Type="http://schemas.openxmlformats.org/officeDocument/2006/relationships/slide" Target="slides/slide17.xml"/><Relationship Id="rId37" Type="http://schemas.openxmlformats.org/officeDocument/2006/relationships/slide" Target="slides/slide22.xml"/><Relationship Id="rId40" Type="http://schemas.openxmlformats.org/officeDocument/2006/relationships/slide" Target="slides/slide25.xml"/><Relationship Id="rId45" Type="http://schemas.openxmlformats.org/officeDocument/2006/relationships/slide" Target="slides/slide30.xml"/><Relationship Id="rId53" Type="http://schemas.openxmlformats.org/officeDocument/2006/relationships/slide" Target="slides/slide38.xml"/><Relationship Id="rId58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8.xml"/><Relationship Id="rId28" Type="http://schemas.openxmlformats.org/officeDocument/2006/relationships/slide" Target="slides/slide13.xml"/><Relationship Id="rId36" Type="http://schemas.openxmlformats.org/officeDocument/2006/relationships/slide" Target="slides/slide21.xml"/><Relationship Id="rId49" Type="http://schemas.openxmlformats.org/officeDocument/2006/relationships/slide" Target="slides/slide34.xml"/><Relationship Id="rId57" Type="http://schemas.openxmlformats.org/officeDocument/2006/relationships/notesMaster" Target="notesMasters/notesMaster1.xml"/><Relationship Id="rId61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4.xml"/><Relationship Id="rId31" Type="http://schemas.openxmlformats.org/officeDocument/2006/relationships/slide" Target="slides/slide16.xml"/><Relationship Id="rId44" Type="http://schemas.openxmlformats.org/officeDocument/2006/relationships/slide" Target="slides/slide29.xml"/><Relationship Id="rId52" Type="http://schemas.openxmlformats.org/officeDocument/2006/relationships/slide" Target="slides/slide37.xml"/><Relationship Id="rId60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7.xml"/><Relationship Id="rId27" Type="http://schemas.openxmlformats.org/officeDocument/2006/relationships/slide" Target="slides/slide12.xml"/><Relationship Id="rId30" Type="http://schemas.openxmlformats.org/officeDocument/2006/relationships/slide" Target="slides/slide15.xml"/><Relationship Id="rId35" Type="http://schemas.openxmlformats.org/officeDocument/2006/relationships/slide" Target="slides/slide20.xml"/><Relationship Id="rId43" Type="http://schemas.openxmlformats.org/officeDocument/2006/relationships/slide" Target="slides/slide28.xml"/><Relationship Id="rId48" Type="http://schemas.openxmlformats.org/officeDocument/2006/relationships/slide" Target="slides/slide33.xml"/><Relationship Id="rId56" Type="http://schemas.openxmlformats.org/officeDocument/2006/relationships/slide" Target="slides/slide4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2.xml"/><Relationship Id="rId25" Type="http://schemas.openxmlformats.org/officeDocument/2006/relationships/slide" Target="slides/slide10.xml"/><Relationship Id="rId33" Type="http://schemas.openxmlformats.org/officeDocument/2006/relationships/slide" Target="slides/slide18.xml"/><Relationship Id="rId38" Type="http://schemas.openxmlformats.org/officeDocument/2006/relationships/slide" Target="slides/slide23.xml"/><Relationship Id="rId46" Type="http://schemas.openxmlformats.org/officeDocument/2006/relationships/slide" Target="slides/slide31.xml"/><Relationship Id="rId5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image" Target="../media/image6.e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image" Target="../media/image30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image" Target="../media/image8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emf"/></Relationships>
</file>

<file path=ppt/drawings/_rels/vmlDrawing24.vml.rels><?xml version="1.0" encoding="UTF-8" standalone="yes"?>
<Relationships xmlns="http://schemas.openxmlformats.org/package/2006/relationships"><Relationship Id="rId2" Type="http://schemas.openxmlformats.org/officeDocument/2006/relationships/image" Target="../media/image52.emf"/><Relationship Id="rId1" Type="http://schemas.openxmlformats.org/officeDocument/2006/relationships/image" Target="../media/image51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emf"/></Relationships>
</file>

<file path=ppt/drawings/_rels/vmlDrawing26.vml.rels><?xml version="1.0" encoding="UTF-8" standalone="yes"?>
<Relationships xmlns="http://schemas.openxmlformats.org/package/2006/relationships"><Relationship Id="rId2" Type="http://schemas.openxmlformats.org/officeDocument/2006/relationships/image" Target="../media/image56.emf"/><Relationship Id="rId1" Type="http://schemas.openxmlformats.org/officeDocument/2006/relationships/image" Target="../media/image55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image" Target="../media/image11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2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4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6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7.emf"/></Relationships>
</file>

<file path=ppt/drawings/_rels/vmlDrawing34.vml.rels><?xml version="1.0" encoding="UTF-8" standalone="yes"?>
<Relationships xmlns="http://schemas.openxmlformats.org/package/2006/relationships"><Relationship Id="rId2" Type="http://schemas.openxmlformats.org/officeDocument/2006/relationships/image" Target="../media/image70.emf"/><Relationship Id="rId1" Type="http://schemas.openxmlformats.org/officeDocument/2006/relationships/image" Target="../media/image69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2.e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3.e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4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image" Target="../media/image13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image" Target="../media/image15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image" Target="../media/image17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image" Target="../media/image20.e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image" Target="../media/image24.e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image" Target="../media/image2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8BC7DC-39CC-4D76-A712-DD8EA00D1CDD}" type="datetimeFigureOut">
              <a:rPr lang="fr-FR" smtClean="0"/>
              <a:pPr/>
              <a:t>19/03/2017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8A3891-FA5D-45DF-AD4A-2E7B90F4052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8A3891-FA5D-45DF-AD4A-2E7B90F4052B}" type="slidenum">
              <a:rPr lang="fr-FR" smtClean="0"/>
              <a:pPr/>
              <a:t>1</a:t>
            </a:fld>
            <a:endParaRPr lang="fr-F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8A3891-FA5D-45DF-AD4A-2E7B90F4052B}" type="slidenum">
              <a:rPr lang="fr-FR" smtClean="0">
                <a:solidFill>
                  <a:prstClr val="black"/>
                </a:solidFill>
              </a:rPr>
              <a:pPr/>
              <a:t>10</a:t>
            </a:fld>
            <a:endParaRPr lang="fr-F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8A3891-FA5D-45DF-AD4A-2E7B90F4052B}" type="slidenum">
              <a:rPr lang="fr-FR" smtClean="0">
                <a:solidFill>
                  <a:prstClr val="black"/>
                </a:solidFill>
              </a:rPr>
              <a:pPr/>
              <a:t>11</a:t>
            </a:fld>
            <a:endParaRPr lang="fr-F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8A3891-FA5D-45DF-AD4A-2E7B90F4052B}" type="slidenum">
              <a:rPr lang="fr-FR" smtClean="0">
                <a:solidFill>
                  <a:prstClr val="black"/>
                </a:solidFill>
              </a:rPr>
              <a:pPr/>
              <a:t>12</a:t>
            </a:fld>
            <a:endParaRPr lang="fr-F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8A3891-FA5D-45DF-AD4A-2E7B90F4052B}" type="slidenum">
              <a:rPr lang="fr-FR" smtClean="0">
                <a:solidFill>
                  <a:prstClr val="black"/>
                </a:solidFill>
              </a:rPr>
              <a:pPr/>
              <a:t>13</a:t>
            </a:fld>
            <a:endParaRPr lang="fr-F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8A3891-FA5D-45DF-AD4A-2E7B90F4052B}" type="slidenum">
              <a:rPr lang="fr-FR" smtClean="0">
                <a:solidFill>
                  <a:prstClr val="black"/>
                </a:solidFill>
              </a:rPr>
              <a:pPr/>
              <a:t>14</a:t>
            </a:fld>
            <a:endParaRPr lang="fr-F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8A3891-FA5D-45DF-AD4A-2E7B90F4052B}" type="slidenum">
              <a:rPr lang="fr-FR" smtClean="0">
                <a:solidFill>
                  <a:prstClr val="black"/>
                </a:solidFill>
              </a:rPr>
              <a:pPr/>
              <a:t>15</a:t>
            </a:fld>
            <a:endParaRPr lang="fr-F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8A3891-FA5D-45DF-AD4A-2E7B90F4052B}" type="slidenum">
              <a:rPr lang="fr-FR" smtClean="0">
                <a:solidFill>
                  <a:prstClr val="black"/>
                </a:solidFill>
              </a:rPr>
              <a:pPr/>
              <a:t>16</a:t>
            </a:fld>
            <a:endParaRPr lang="fr-F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8A3891-FA5D-45DF-AD4A-2E7B90F4052B}" type="slidenum">
              <a:rPr lang="fr-FR" smtClean="0">
                <a:solidFill>
                  <a:prstClr val="black"/>
                </a:solidFill>
              </a:rPr>
              <a:pPr/>
              <a:t>17</a:t>
            </a:fld>
            <a:endParaRPr lang="fr-F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8A3891-FA5D-45DF-AD4A-2E7B90F4052B}" type="slidenum">
              <a:rPr lang="fr-FR" smtClean="0">
                <a:solidFill>
                  <a:prstClr val="black"/>
                </a:solidFill>
              </a:rPr>
              <a:pPr/>
              <a:t>18</a:t>
            </a:fld>
            <a:endParaRPr lang="fr-F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8A3891-FA5D-45DF-AD4A-2E7B90F4052B}" type="slidenum">
              <a:rPr lang="fr-FR" smtClean="0">
                <a:solidFill>
                  <a:prstClr val="black"/>
                </a:solidFill>
              </a:rPr>
              <a:pPr/>
              <a:t>19</a:t>
            </a:fld>
            <a:endParaRPr lang="fr-F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8A3891-FA5D-45DF-AD4A-2E7B90F4052B}" type="slidenum">
              <a:rPr lang="fr-FR" smtClean="0">
                <a:solidFill>
                  <a:prstClr val="black"/>
                </a:solidFill>
              </a:rPr>
              <a:pPr/>
              <a:t>2</a:t>
            </a:fld>
            <a:endParaRPr lang="fr-F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8A3891-FA5D-45DF-AD4A-2E7B90F4052B}" type="slidenum">
              <a:rPr lang="fr-FR" smtClean="0">
                <a:solidFill>
                  <a:prstClr val="black"/>
                </a:solidFill>
              </a:rPr>
              <a:pPr/>
              <a:t>20</a:t>
            </a:fld>
            <a:endParaRPr lang="fr-F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8A3891-FA5D-45DF-AD4A-2E7B90F4052B}" type="slidenum">
              <a:rPr lang="fr-FR" smtClean="0">
                <a:solidFill>
                  <a:prstClr val="black"/>
                </a:solidFill>
              </a:rPr>
              <a:pPr/>
              <a:t>21</a:t>
            </a:fld>
            <a:endParaRPr lang="fr-F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8A3891-FA5D-45DF-AD4A-2E7B90F4052B}" type="slidenum">
              <a:rPr lang="fr-FR" smtClean="0">
                <a:solidFill>
                  <a:prstClr val="black"/>
                </a:solidFill>
              </a:rPr>
              <a:pPr/>
              <a:t>22</a:t>
            </a:fld>
            <a:endParaRPr lang="fr-F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8A3891-FA5D-45DF-AD4A-2E7B90F4052B}" type="slidenum">
              <a:rPr lang="fr-FR" smtClean="0">
                <a:solidFill>
                  <a:prstClr val="black"/>
                </a:solidFill>
              </a:rPr>
              <a:pPr/>
              <a:t>23</a:t>
            </a:fld>
            <a:endParaRPr lang="fr-F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8A3891-FA5D-45DF-AD4A-2E7B90F4052B}" type="slidenum">
              <a:rPr lang="fr-FR" smtClean="0">
                <a:solidFill>
                  <a:prstClr val="black"/>
                </a:solidFill>
              </a:rPr>
              <a:pPr/>
              <a:t>24</a:t>
            </a:fld>
            <a:endParaRPr lang="fr-F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8A3891-FA5D-45DF-AD4A-2E7B90F4052B}" type="slidenum">
              <a:rPr lang="fr-FR" smtClean="0">
                <a:solidFill>
                  <a:prstClr val="black"/>
                </a:solidFill>
              </a:rPr>
              <a:pPr/>
              <a:t>25</a:t>
            </a:fld>
            <a:endParaRPr lang="fr-F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8A3891-FA5D-45DF-AD4A-2E7B90F4052B}" type="slidenum">
              <a:rPr lang="fr-FR" smtClean="0">
                <a:solidFill>
                  <a:prstClr val="black"/>
                </a:solidFill>
              </a:rPr>
              <a:pPr/>
              <a:t>26</a:t>
            </a:fld>
            <a:endParaRPr lang="fr-F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8A3891-FA5D-45DF-AD4A-2E7B90F4052B}" type="slidenum">
              <a:rPr lang="fr-FR" smtClean="0">
                <a:solidFill>
                  <a:prstClr val="black"/>
                </a:solidFill>
              </a:rPr>
              <a:pPr/>
              <a:t>27</a:t>
            </a:fld>
            <a:endParaRPr lang="fr-F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8A3891-FA5D-45DF-AD4A-2E7B90F4052B}" type="slidenum">
              <a:rPr lang="fr-FR" smtClean="0">
                <a:solidFill>
                  <a:prstClr val="black"/>
                </a:solidFill>
              </a:rPr>
              <a:pPr/>
              <a:t>28</a:t>
            </a:fld>
            <a:endParaRPr lang="fr-F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8A3891-FA5D-45DF-AD4A-2E7B90F4052B}" type="slidenum">
              <a:rPr lang="fr-FR" smtClean="0">
                <a:solidFill>
                  <a:prstClr val="black"/>
                </a:solidFill>
              </a:rPr>
              <a:pPr/>
              <a:t>29</a:t>
            </a:fld>
            <a:endParaRPr lang="fr-F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8A3891-FA5D-45DF-AD4A-2E7B90F4052B}" type="slidenum">
              <a:rPr lang="fr-FR" smtClean="0">
                <a:solidFill>
                  <a:prstClr val="black"/>
                </a:solidFill>
              </a:rPr>
              <a:pPr/>
              <a:t>3</a:t>
            </a:fld>
            <a:endParaRPr lang="fr-F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8A3891-FA5D-45DF-AD4A-2E7B90F4052B}" type="slidenum">
              <a:rPr lang="fr-FR" smtClean="0">
                <a:solidFill>
                  <a:prstClr val="black"/>
                </a:solidFill>
              </a:rPr>
              <a:pPr/>
              <a:t>30</a:t>
            </a:fld>
            <a:endParaRPr lang="fr-F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8A3891-FA5D-45DF-AD4A-2E7B90F4052B}" type="slidenum">
              <a:rPr lang="fr-FR" smtClean="0">
                <a:solidFill>
                  <a:prstClr val="black"/>
                </a:solidFill>
              </a:rPr>
              <a:pPr/>
              <a:t>31</a:t>
            </a:fld>
            <a:endParaRPr lang="fr-F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8A3891-FA5D-45DF-AD4A-2E7B90F4052B}" type="slidenum">
              <a:rPr lang="fr-FR" smtClean="0">
                <a:solidFill>
                  <a:prstClr val="black"/>
                </a:solidFill>
              </a:rPr>
              <a:pPr/>
              <a:t>32</a:t>
            </a:fld>
            <a:endParaRPr lang="fr-F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8A3891-FA5D-45DF-AD4A-2E7B90F4052B}" type="slidenum">
              <a:rPr lang="fr-FR" smtClean="0">
                <a:solidFill>
                  <a:prstClr val="black"/>
                </a:solidFill>
              </a:rPr>
              <a:pPr/>
              <a:t>33</a:t>
            </a:fld>
            <a:endParaRPr lang="fr-F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8A3891-FA5D-45DF-AD4A-2E7B90F4052B}" type="slidenum">
              <a:rPr lang="fr-FR" smtClean="0">
                <a:solidFill>
                  <a:prstClr val="black"/>
                </a:solidFill>
              </a:rPr>
              <a:pPr/>
              <a:t>34</a:t>
            </a:fld>
            <a:endParaRPr lang="fr-F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8A3891-FA5D-45DF-AD4A-2E7B90F4052B}" type="slidenum">
              <a:rPr lang="fr-FR" smtClean="0">
                <a:solidFill>
                  <a:prstClr val="black"/>
                </a:solidFill>
              </a:rPr>
              <a:pPr/>
              <a:t>35</a:t>
            </a:fld>
            <a:endParaRPr lang="fr-F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8A3891-FA5D-45DF-AD4A-2E7B90F4052B}" type="slidenum">
              <a:rPr lang="fr-FR" smtClean="0">
                <a:solidFill>
                  <a:prstClr val="black"/>
                </a:solidFill>
              </a:rPr>
              <a:pPr/>
              <a:t>36</a:t>
            </a:fld>
            <a:endParaRPr lang="fr-F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8A3891-FA5D-45DF-AD4A-2E7B90F4052B}" type="slidenum">
              <a:rPr lang="fr-FR" smtClean="0">
                <a:solidFill>
                  <a:prstClr val="black"/>
                </a:solidFill>
              </a:rPr>
              <a:pPr/>
              <a:t>37</a:t>
            </a:fld>
            <a:endParaRPr lang="fr-F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8A3891-FA5D-45DF-AD4A-2E7B90F4052B}" type="slidenum">
              <a:rPr lang="fr-FR" smtClean="0">
                <a:solidFill>
                  <a:prstClr val="black"/>
                </a:solidFill>
              </a:rPr>
              <a:pPr/>
              <a:t>38</a:t>
            </a:fld>
            <a:endParaRPr lang="fr-F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8A3891-FA5D-45DF-AD4A-2E7B90F4052B}" type="slidenum">
              <a:rPr lang="fr-FR" smtClean="0">
                <a:solidFill>
                  <a:prstClr val="black"/>
                </a:solidFill>
              </a:rPr>
              <a:pPr/>
              <a:t>39</a:t>
            </a:fld>
            <a:endParaRPr lang="fr-F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8A3891-FA5D-45DF-AD4A-2E7B90F4052B}" type="slidenum">
              <a:rPr lang="fr-FR" smtClean="0">
                <a:solidFill>
                  <a:prstClr val="black"/>
                </a:solidFill>
              </a:rPr>
              <a:pPr/>
              <a:t>4</a:t>
            </a:fld>
            <a:endParaRPr lang="fr-F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8A3891-FA5D-45DF-AD4A-2E7B90F4052B}" type="slidenum">
              <a:rPr lang="fr-FR" smtClean="0">
                <a:solidFill>
                  <a:prstClr val="black"/>
                </a:solidFill>
              </a:rPr>
              <a:pPr/>
              <a:t>40</a:t>
            </a:fld>
            <a:endParaRPr lang="fr-F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8A3891-FA5D-45DF-AD4A-2E7B90F4052B}" type="slidenum">
              <a:rPr lang="fr-FR" smtClean="0">
                <a:solidFill>
                  <a:prstClr val="black"/>
                </a:solidFill>
              </a:rPr>
              <a:pPr/>
              <a:t>41</a:t>
            </a:fld>
            <a:endParaRPr lang="fr-F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8A3891-FA5D-45DF-AD4A-2E7B90F4052B}" type="slidenum">
              <a:rPr lang="fr-FR" smtClean="0">
                <a:solidFill>
                  <a:prstClr val="black"/>
                </a:solidFill>
              </a:rPr>
              <a:pPr/>
              <a:t>5</a:t>
            </a:fld>
            <a:endParaRPr lang="fr-F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8A3891-FA5D-45DF-AD4A-2E7B90F4052B}" type="slidenum">
              <a:rPr lang="fr-FR" smtClean="0">
                <a:solidFill>
                  <a:prstClr val="black"/>
                </a:solidFill>
              </a:rPr>
              <a:pPr/>
              <a:t>6</a:t>
            </a:fld>
            <a:endParaRPr lang="fr-F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8A3891-FA5D-45DF-AD4A-2E7B90F4052B}" type="slidenum">
              <a:rPr lang="fr-FR" smtClean="0">
                <a:solidFill>
                  <a:prstClr val="black"/>
                </a:solidFill>
              </a:rPr>
              <a:pPr/>
              <a:t>7</a:t>
            </a:fld>
            <a:endParaRPr lang="fr-F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8A3891-FA5D-45DF-AD4A-2E7B90F4052B}" type="slidenum">
              <a:rPr lang="fr-FR" smtClean="0">
                <a:solidFill>
                  <a:prstClr val="black"/>
                </a:solidFill>
              </a:rPr>
              <a:pPr/>
              <a:t>8</a:t>
            </a:fld>
            <a:endParaRPr lang="fr-F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8A3891-FA5D-45DF-AD4A-2E7B90F4052B}" type="slidenum">
              <a:rPr lang="fr-FR" smtClean="0">
                <a:solidFill>
                  <a:prstClr val="black"/>
                </a:solidFill>
              </a:rPr>
              <a:pPr/>
              <a:t>9</a:t>
            </a:fld>
            <a:endParaRPr lang="fr-F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19/03/2017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19/03/2017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19/03/2017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19/03/2017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19/03/2017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19/03/2017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19/03/2017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19/03/2017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19/03/2017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19/03/2017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19/03/2017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19/03/2017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19/03/2017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19/03/2017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19/03/2017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19/03/2017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19/03/2017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19/03/2017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19/03/2017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19/03/2017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19/03/2017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19/03/2017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19/03/2017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19/03/2017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19/03/2017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19/03/2017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19/03/2017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19/03/2017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19/03/2017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19/03/2017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19/03/2017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19/03/2017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19/03/2017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19/03/2017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19/03/2017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19/03/2017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19/03/2017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19/03/2017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19/03/2017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19/03/2017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19/03/2017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19/03/2017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19/03/2017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19/03/2017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19/03/2017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19/03/2017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19/03/2017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19/03/2017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19/03/2017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19/03/2017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19/03/2017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19/03/2017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19/03/2017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19/03/2017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19/03/2017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19/03/2017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19/03/2017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19/03/2017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19/03/2017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19/03/2017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19/03/2017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19/03/2017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19/03/2017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19/03/2017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19/03/2017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19/03/2017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19/03/2017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19/03/2017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19/03/2017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19/03/2017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19/03/2017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19/03/2017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19/03/2017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19/03/2017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19/03/2017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19/03/2017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19/03/2017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19/03/2017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19/03/2017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19/03/2017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19/03/2017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19/03/2017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19/03/2017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19/03/2017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19/03/2017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19/03/2017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19/03/2017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19/03/2017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19/03/2017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19/03/2017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19/03/2017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19/03/2017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19/03/2017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19/03/2017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19/03/2017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19/03/2017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19/03/2017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19/03/2017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19/03/2017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19/03/2017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19/03/2017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19/03/2017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19/03/2017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19/03/2017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19/03/2017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19/03/2017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19/03/2017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19/03/2017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19/03/2017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19/03/2017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19/03/2017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19/03/2017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19/03/2017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19/03/2017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19/03/2017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19/03/2017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19/03/2017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19/03/2017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19/03/2017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19/03/2017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19/03/2017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19/03/2017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19/03/2017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19/03/2017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19/03/2017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19/03/2017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19/03/2017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19/03/2017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19/03/2017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19/03/2017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19/03/2017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19/03/2017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19/03/2017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19/03/2017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19/03/2017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19/03/2017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19/03/2017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19/03/2017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19/03/2017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19/03/2017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19/03/2017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19/03/2017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19/03/2017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19/03/2017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19/03/2017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19/03/2017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19/03/2017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19/03/2017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19/03/2017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19/03/2017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19/03/2017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19/03/2017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19/03/2017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19/03/2017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19/03/2017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19/03/2017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19/03/2017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19/03/2017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19/03/2017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19/03/2017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19/03/2017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19/03/2017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19/03/2017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19/03/2017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19/03/2017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09A6D-C09C-4548-B29A-6CF363A7E532}" type="datetimeFigureOut">
              <a:rPr lang="fr-FR" smtClean="0"/>
              <a:pPr/>
              <a:t>19/03/2017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19/03/2017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19/03/2017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19/03/2017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19/03/2017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19/03/2017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19/03/2017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19/03/2017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19/03/2017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19/03/2017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19/03/2017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19/03/2017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19/03/2017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19/03/2017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19/03/2017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gif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1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9.png"/><Relationship Id="rId5" Type="http://schemas.openxmlformats.org/officeDocument/2006/relationships/package" Target="../embeddings/Microsoft_Office_Word_Document19.docx"/><Relationship Id="rId4" Type="http://schemas.openxmlformats.org/officeDocument/2006/relationships/package" Target="../embeddings/Microsoft_Office_Word_Document18.docx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5" Type="http://schemas.openxmlformats.org/officeDocument/2006/relationships/package" Target="../embeddings/Microsoft_Office_Word_Document21.docx"/><Relationship Id="rId4" Type="http://schemas.openxmlformats.org/officeDocument/2006/relationships/package" Target="../embeddings/Microsoft_Office_Word_Document20.docx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4.gif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9.xml"/><Relationship Id="rId1" Type="http://schemas.openxmlformats.org/officeDocument/2006/relationships/vmlDrawing" Target="../drawings/vmlDrawing11.vml"/><Relationship Id="rId5" Type="http://schemas.openxmlformats.org/officeDocument/2006/relationships/package" Target="../embeddings/Microsoft_Office_Word_Document22.docx"/><Relationship Id="rId4" Type="http://schemas.openxmlformats.org/officeDocument/2006/relationships/image" Target="../media/image33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68.xml"/><Relationship Id="rId1" Type="http://schemas.openxmlformats.org/officeDocument/2006/relationships/vmlDrawing" Target="../drawings/vmlDrawing12.vml"/><Relationship Id="rId5" Type="http://schemas.openxmlformats.org/officeDocument/2006/relationships/package" Target="../embeddings/Microsoft_Office_Word_Document23.docx"/><Relationship Id="rId4" Type="http://schemas.openxmlformats.org/officeDocument/2006/relationships/image" Target="../media/image35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68.xml"/><Relationship Id="rId1" Type="http://schemas.openxmlformats.org/officeDocument/2006/relationships/vmlDrawing" Target="../drawings/vmlDrawing13.vml"/><Relationship Id="rId4" Type="http://schemas.openxmlformats.org/officeDocument/2006/relationships/package" Target="../embeddings/Microsoft_Office_Word_Document24.docx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57.xml"/><Relationship Id="rId1" Type="http://schemas.openxmlformats.org/officeDocument/2006/relationships/vmlDrawing" Target="../drawings/vmlDrawing14.vml"/><Relationship Id="rId4" Type="http://schemas.openxmlformats.org/officeDocument/2006/relationships/package" Target="../embeddings/Microsoft_Office_Word_Document25.docx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57.xml"/><Relationship Id="rId1" Type="http://schemas.openxmlformats.org/officeDocument/2006/relationships/vmlDrawing" Target="../drawings/vmlDrawing15.vml"/><Relationship Id="rId4" Type="http://schemas.openxmlformats.org/officeDocument/2006/relationships/package" Target="../embeddings/Microsoft_Office_Word_Document26.docx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4" Type="http://schemas.openxmlformats.org/officeDocument/2006/relationships/package" Target="../embeddings/Microsoft_Office_Word_Document27.docx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41.png"/><Relationship Id="rId4" Type="http://schemas.openxmlformats.org/officeDocument/2006/relationships/package" Target="../embeddings/Microsoft_Office_Word_Document28.docx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package" Target="../embeddings/Microsoft_Office_Word_Document2.docx"/><Relationship Id="rId4" Type="http://schemas.openxmlformats.org/officeDocument/2006/relationships/package" Target="../embeddings/Microsoft_Office_Word_Document1.docx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5" Type="http://schemas.openxmlformats.org/officeDocument/2006/relationships/image" Target="../media/image43.png"/><Relationship Id="rId4" Type="http://schemas.openxmlformats.org/officeDocument/2006/relationships/package" Target="../embeddings/Microsoft_Office_Word_Document29.docx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4" Type="http://schemas.openxmlformats.org/officeDocument/2006/relationships/package" Target="../embeddings/Microsoft_Office_Word_Document30.docx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4" Type="http://schemas.openxmlformats.org/officeDocument/2006/relationships/package" Target="../embeddings/Microsoft_Office_Word_Document31.docx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123.xml"/><Relationship Id="rId1" Type="http://schemas.openxmlformats.org/officeDocument/2006/relationships/vmlDrawing" Target="../drawings/vmlDrawing21.vml"/><Relationship Id="rId5" Type="http://schemas.openxmlformats.org/officeDocument/2006/relationships/image" Target="../media/image47.png"/><Relationship Id="rId4" Type="http://schemas.openxmlformats.org/officeDocument/2006/relationships/package" Target="../embeddings/Microsoft_Office_Word_Document32.docx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5" Type="http://schemas.openxmlformats.org/officeDocument/2006/relationships/image" Target="../media/image49.png"/><Relationship Id="rId4" Type="http://schemas.openxmlformats.org/officeDocument/2006/relationships/package" Target="../embeddings/Microsoft_Office_Word_Document33.docx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134.xml"/><Relationship Id="rId1" Type="http://schemas.openxmlformats.org/officeDocument/2006/relationships/vmlDrawing" Target="../drawings/vmlDrawing23.vml"/><Relationship Id="rId4" Type="http://schemas.openxmlformats.org/officeDocument/2006/relationships/package" Target="../embeddings/Microsoft_Office_Word_Document34.docx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53.png"/><Relationship Id="rId5" Type="http://schemas.openxmlformats.org/officeDocument/2006/relationships/package" Target="../embeddings/Microsoft_Office_Word_Document36.docx"/><Relationship Id="rId4" Type="http://schemas.openxmlformats.org/officeDocument/2006/relationships/package" Target="../embeddings/Microsoft_Office_Word_Document35.docx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145.xml"/><Relationship Id="rId1" Type="http://schemas.openxmlformats.org/officeDocument/2006/relationships/vmlDrawing" Target="../drawings/vmlDrawing25.vml"/><Relationship Id="rId4" Type="http://schemas.openxmlformats.org/officeDocument/2006/relationships/package" Target="../embeddings/Microsoft_Office_Word_Document37.docx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145.xml"/><Relationship Id="rId1" Type="http://schemas.openxmlformats.org/officeDocument/2006/relationships/vmlDrawing" Target="../drawings/vmlDrawing26.vml"/><Relationship Id="rId5" Type="http://schemas.openxmlformats.org/officeDocument/2006/relationships/package" Target="../embeddings/Microsoft_Office_Word_Document39.docx"/><Relationship Id="rId4" Type="http://schemas.openxmlformats.org/officeDocument/2006/relationships/package" Target="../embeddings/Microsoft_Office_Word_Document38.docx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Relationship Id="rId4" Type="http://schemas.openxmlformats.org/officeDocument/2006/relationships/package" Target="../embeddings/Microsoft_Office_Word_Document40.docx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0.png"/><Relationship Id="rId5" Type="http://schemas.openxmlformats.org/officeDocument/2006/relationships/package" Target="../embeddings/Microsoft_Office_Word_Document4.docx"/><Relationship Id="rId4" Type="http://schemas.openxmlformats.org/officeDocument/2006/relationships/package" Target="../embeddings/Microsoft_Office_Word_Document3.docx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8.vml"/><Relationship Id="rId5" Type="http://schemas.openxmlformats.org/officeDocument/2006/relationships/image" Target="../media/image59.png"/><Relationship Id="rId4" Type="http://schemas.openxmlformats.org/officeDocument/2006/relationships/package" Target="../embeddings/Microsoft_Office_Word_Document41.docx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9.vml"/><Relationship Id="rId5" Type="http://schemas.openxmlformats.org/officeDocument/2006/relationships/package" Target="../embeddings/Microsoft_Office_Word_Document42.docx"/><Relationship Id="rId4" Type="http://schemas.openxmlformats.org/officeDocument/2006/relationships/image" Target="../media/image6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156.xml"/><Relationship Id="rId1" Type="http://schemas.openxmlformats.org/officeDocument/2006/relationships/vmlDrawing" Target="../drawings/vmlDrawing30.vml"/><Relationship Id="rId5" Type="http://schemas.openxmlformats.org/officeDocument/2006/relationships/image" Target="../media/image63.png"/><Relationship Id="rId4" Type="http://schemas.openxmlformats.org/officeDocument/2006/relationships/package" Target="../embeddings/Microsoft_Office_Word_Document43.docx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4.gif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90.xml"/><Relationship Id="rId1" Type="http://schemas.openxmlformats.org/officeDocument/2006/relationships/vmlDrawing" Target="../drawings/vmlDrawing31.vml"/><Relationship Id="rId5" Type="http://schemas.openxmlformats.org/officeDocument/2006/relationships/image" Target="../media/image65.png"/><Relationship Id="rId4" Type="http://schemas.openxmlformats.org/officeDocument/2006/relationships/package" Target="../embeddings/Microsoft_Office_Word_Document44.docx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90.xml"/><Relationship Id="rId1" Type="http://schemas.openxmlformats.org/officeDocument/2006/relationships/vmlDrawing" Target="../drawings/vmlDrawing32.vml"/><Relationship Id="rId4" Type="http://schemas.openxmlformats.org/officeDocument/2006/relationships/package" Target="../embeddings/Microsoft_Office_Word_Document45.docx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90.xml"/><Relationship Id="rId1" Type="http://schemas.openxmlformats.org/officeDocument/2006/relationships/vmlDrawing" Target="../drawings/vmlDrawing33.vml"/><Relationship Id="rId5" Type="http://schemas.openxmlformats.org/officeDocument/2006/relationships/image" Target="../media/image68.png"/><Relationship Id="rId4" Type="http://schemas.openxmlformats.org/officeDocument/2006/relationships/package" Target="../embeddings/Microsoft_Office_Word_Document46.docx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gif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101.xml"/><Relationship Id="rId1" Type="http://schemas.openxmlformats.org/officeDocument/2006/relationships/vmlDrawing" Target="../drawings/vmlDrawing34.vml"/><Relationship Id="rId6" Type="http://schemas.openxmlformats.org/officeDocument/2006/relationships/package" Target="../embeddings/Microsoft_Office_Word_Document48.docx"/><Relationship Id="rId5" Type="http://schemas.openxmlformats.org/officeDocument/2006/relationships/image" Target="../media/image71.png"/><Relationship Id="rId4" Type="http://schemas.openxmlformats.org/officeDocument/2006/relationships/package" Target="../embeddings/Microsoft_Office_Word_Document47.docx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101.xml"/><Relationship Id="rId1" Type="http://schemas.openxmlformats.org/officeDocument/2006/relationships/vmlDrawing" Target="../drawings/vmlDrawing35.vml"/><Relationship Id="rId4" Type="http://schemas.openxmlformats.org/officeDocument/2006/relationships/package" Target="../embeddings/Microsoft_Office_Word_Document49.docx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package" Target="../embeddings/Microsoft_Office_Word_Document6.docx"/><Relationship Id="rId4" Type="http://schemas.openxmlformats.org/officeDocument/2006/relationships/package" Target="../embeddings/Microsoft_Office_Word_Document5.docx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6.vml"/><Relationship Id="rId4" Type="http://schemas.openxmlformats.org/officeDocument/2006/relationships/package" Target="../embeddings/Microsoft_Office_Word_Document50.docx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101.xml"/><Relationship Id="rId1" Type="http://schemas.openxmlformats.org/officeDocument/2006/relationships/vmlDrawing" Target="../drawings/vmlDrawing37.vml"/><Relationship Id="rId5" Type="http://schemas.openxmlformats.org/officeDocument/2006/relationships/image" Target="../media/image75.png"/><Relationship Id="rId4" Type="http://schemas.openxmlformats.org/officeDocument/2006/relationships/package" Target="../embeddings/Microsoft_Office_Word_Document51.docx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35.xml"/><Relationship Id="rId1" Type="http://schemas.openxmlformats.org/officeDocument/2006/relationships/vmlDrawing" Target="../drawings/vmlDrawing4.vml"/><Relationship Id="rId5" Type="http://schemas.openxmlformats.org/officeDocument/2006/relationships/package" Target="../embeddings/Microsoft_Office_Word_Document8.docx"/><Relationship Id="rId4" Type="http://schemas.openxmlformats.org/officeDocument/2006/relationships/package" Target="../embeddings/Microsoft_Office_Word_Document7.docx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46.xml"/><Relationship Id="rId1" Type="http://schemas.openxmlformats.org/officeDocument/2006/relationships/vmlDrawing" Target="../drawings/vmlDrawing5.vml"/><Relationship Id="rId5" Type="http://schemas.openxmlformats.org/officeDocument/2006/relationships/package" Target="../embeddings/Microsoft_Office_Word_Document10.docx"/><Relationship Id="rId4" Type="http://schemas.openxmlformats.org/officeDocument/2006/relationships/package" Target="../embeddings/Microsoft_Office_Word_Document9.docx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9.png"/><Relationship Id="rId5" Type="http://schemas.openxmlformats.org/officeDocument/2006/relationships/package" Target="../embeddings/Microsoft_Office_Word_Document12.docx"/><Relationship Id="rId4" Type="http://schemas.openxmlformats.org/officeDocument/2006/relationships/package" Target="../embeddings/Microsoft_Office_Word_Document11.docx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package" Target="../embeddings/Microsoft_Office_Word_Document15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3.png"/><Relationship Id="rId5" Type="http://schemas.openxmlformats.org/officeDocument/2006/relationships/package" Target="../embeddings/Microsoft_Office_Word_Document14.docx"/><Relationship Id="rId4" Type="http://schemas.openxmlformats.org/officeDocument/2006/relationships/package" Target="../embeddings/Microsoft_Office_Word_Document13.docx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6.png"/><Relationship Id="rId5" Type="http://schemas.openxmlformats.org/officeDocument/2006/relationships/package" Target="../embeddings/Microsoft_Office_Word_Document17.docx"/><Relationship Id="rId4" Type="http://schemas.openxmlformats.org/officeDocument/2006/relationships/package" Target="../embeddings/Microsoft_Office_Word_Document16.docx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du contenu 5" descr="Yoda_8fev.jpg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67544" y="4941168"/>
            <a:ext cx="2098675" cy="1628154"/>
          </a:xfr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pic>
        <p:nvPicPr>
          <p:cNvPr id="8" name="Image 7" descr="formul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75856" y="5229200"/>
            <a:ext cx="1410916" cy="1410916"/>
          </a:xfrm>
          <a:prstGeom prst="rect">
            <a:avLst/>
          </a:prstGeom>
        </p:spPr>
      </p:pic>
      <p:pic>
        <p:nvPicPr>
          <p:cNvPr id="9" name="Image 8" descr="exp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3528" y="1772816"/>
            <a:ext cx="2420366" cy="2490614"/>
          </a:xfrm>
          <a:prstGeom prst="rect">
            <a:avLst/>
          </a:prstGeom>
        </p:spPr>
      </p:pic>
      <p:pic>
        <p:nvPicPr>
          <p:cNvPr id="7" name="Espace réservé du contenu 6" descr="Idee.gif"/>
          <p:cNvPicPr>
            <a:picLocks noGrp="1" noChangeAspect="1"/>
          </p:cNvPicPr>
          <p:nvPr>
            <p:ph sz="half" idx="2"/>
          </p:nvPr>
        </p:nvPicPr>
        <p:blipFill>
          <a:blip r:embed="rId6" cstate="print"/>
          <a:stretch>
            <a:fillRect/>
          </a:stretch>
        </p:blipFill>
        <p:spPr>
          <a:xfrm>
            <a:off x="2987824" y="1412776"/>
            <a:ext cx="2550283" cy="3600400"/>
          </a:xfrm>
        </p:spPr>
      </p:pic>
      <p:pic>
        <p:nvPicPr>
          <p:cNvPr id="10" name="Image 9" descr="math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183560" y="2060848"/>
            <a:ext cx="3816424" cy="3816424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>
            <a:noAutofit/>
          </a:bodyPr>
          <a:lstStyle/>
          <a:p>
            <a:r>
              <a:rPr lang="fr-FR" sz="5400" dirty="0" smtClean="0">
                <a:latin typeface="Impact" pitchFamily="34" charset="0"/>
              </a:rPr>
              <a:t>Activités Mentales : </a:t>
            </a:r>
            <a:br>
              <a:rPr lang="fr-FR" sz="5400" dirty="0" smtClean="0">
                <a:latin typeface="Impact" pitchFamily="34" charset="0"/>
              </a:rPr>
            </a:br>
            <a:r>
              <a:rPr lang="fr-FR" sz="5400" dirty="0" smtClean="0">
                <a:latin typeface="Impact" pitchFamily="34" charset="0"/>
              </a:rPr>
              <a:t>Niveau 2</a:t>
            </a:r>
            <a:r>
              <a:rPr lang="fr-FR" sz="5400" baseline="30000" dirty="0" smtClean="0">
                <a:latin typeface="Impact" pitchFamily="34" charset="0"/>
              </a:rPr>
              <a:t>nde</a:t>
            </a:r>
            <a:endParaRPr lang="fr-FR" sz="5400" dirty="0">
              <a:latin typeface="Impac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08112"/>
          </a:xfrm>
        </p:spPr>
        <p:txBody>
          <a:bodyPr>
            <a:normAutofit/>
          </a:bodyPr>
          <a:lstStyle/>
          <a:p>
            <a:r>
              <a:rPr lang="fr-FR" sz="5400" b="1" i="1" u="sng" dirty="0" smtClean="0">
                <a:latin typeface="Tempus Sans ITC" pitchFamily="82" charset="0"/>
              </a:rPr>
              <a:t>Vecteurs</a:t>
            </a:r>
            <a:endParaRPr lang="fr-FR" sz="5400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748680"/>
          </a:xfrm>
        </p:spPr>
        <p:txBody>
          <a:bodyPr>
            <a:normAutofit/>
          </a:bodyPr>
          <a:lstStyle/>
          <a:p>
            <a:endParaRPr lang="fr-FR" dirty="0" smtClean="0"/>
          </a:p>
          <a:p>
            <a:pPr>
              <a:buNone/>
            </a:pPr>
            <a:endParaRPr lang="fr-FR" dirty="0" smtClean="0"/>
          </a:p>
        </p:txBody>
      </p:sp>
      <p:graphicFrame>
        <p:nvGraphicFramePr>
          <p:cNvPr id="9" name="Object 5"/>
          <p:cNvGraphicFramePr>
            <a:graphicFrameLocks noChangeAspect="1"/>
          </p:cNvGraphicFramePr>
          <p:nvPr/>
        </p:nvGraphicFramePr>
        <p:xfrm>
          <a:off x="258763" y="2347913"/>
          <a:ext cx="3835400" cy="2593255"/>
        </p:xfrm>
        <a:graphic>
          <a:graphicData uri="http://schemas.openxmlformats.org/presentationml/2006/ole">
            <p:oleObj spid="_x0000_s332802" name="Document" r:id="rId4" imgW="4973484" imgH="3508523" progId="Word.Document.12">
              <p:embed/>
            </p:oleObj>
          </a:graphicData>
        </a:graphic>
      </p:graphicFrame>
      <p:graphicFrame>
        <p:nvGraphicFramePr>
          <p:cNvPr id="7" name="Objet 6"/>
          <p:cNvGraphicFramePr>
            <a:graphicFrameLocks noChangeAspect="1"/>
          </p:cNvGraphicFramePr>
          <p:nvPr/>
        </p:nvGraphicFramePr>
        <p:xfrm>
          <a:off x="309563" y="1062038"/>
          <a:ext cx="8283575" cy="1452562"/>
        </p:xfrm>
        <a:graphic>
          <a:graphicData uri="http://schemas.openxmlformats.org/presentationml/2006/ole">
            <p:oleObj spid="_x0000_s332803" name="Document" r:id="rId5" imgW="8774451" imgH="1547400" progId="Word.Document.12">
              <p:embed/>
            </p:oleObj>
          </a:graphicData>
        </a:graphic>
      </p:graphicFrame>
      <p:pic>
        <p:nvPicPr>
          <p:cNvPr id="12" name="Image 11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11960" y="1916832"/>
            <a:ext cx="4614250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188640"/>
            <a:ext cx="9036496" cy="1080120"/>
          </a:xfrm>
        </p:spPr>
        <p:txBody>
          <a:bodyPr>
            <a:normAutofit/>
          </a:bodyPr>
          <a:lstStyle/>
          <a:p>
            <a:r>
              <a:rPr lang="fr-FR" sz="5400" b="1" i="1" u="sng" dirty="0" smtClean="0">
                <a:latin typeface="Tempus Sans ITC" pitchFamily="82" charset="0"/>
              </a:rPr>
              <a:t>Equations</a:t>
            </a:r>
            <a:endParaRPr lang="fr-FR" sz="5400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748680"/>
          </a:xfrm>
        </p:spPr>
        <p:txBody>
          <a:bodyPr>
            <a:normAutofit/>
          </a:bodyPr>
          <a:lstStyle/>
          <a:p>
            <a:endParaRPr lang="fr-FR" dirty="0" smtClean="0"/>
          </a:p>
          <a:p>
            <a:pPr>
              <a:buNone/>
            </a:pPr>
            <a:endParaRPr lang="fr-FR" dirty="0" smtClean="0"/>
          </a:p>
        </p:txBody>
      </p:sp>
      <p:graphicFrame>
        <p:nvGraphicFramePr>
          <p:cNvPr id="7" name="Object 5"/>
          <p:cNvGraphicFramePr>
            <a:graphicFrameLocks noChangeAspect="1"/>
          </p:cNvGraphicFramePr>
          <p:nvPr/>
        </p:nvGraphicFramePr>
        <p:xfrm>
          <a:off x="179512" y="3042841"/>
          <a:ext cx="8323262" cy="1538287"/>
        </p:xfrm>
        <a:graphic>
          <a:graphicData uri="http://schemas.openxmlformats.org/presentationml/2006/ole">
            <p:oleObj spid="_x0000_s334850" name="Document" r:id="rId4" imgW="11053282" imgH="2047903" progId="Word.Document.12">
              <p:embed/>
            </p:oleObj>
          </a:graphicData>
        </a:graphic>
      </p:graphicFrame>
      <p:graphicFrame>
        <p:nvGraphicFramePr>
          <p:cNvPr id="8" name="Object 3"/>
          <p:cNvGraphicFramePr>
            <a:graphicFrameLocks noChangeAspect="1"/>
          </p:cNvGraphicFramePr>
          <p:nvPr/>
        </p:nvGraphicFramePr>
        <p:xfrm>
          <a:off x="511175" y="1344613"/>
          <a:ext cx="8269288" cy="1681162"/>
        </p:xfrm>
        <a:graphic>
          <a:graphicData uri="http://schemas.openxmlformats.org/presentationml/2006/ole">
            <p:oleObj spid="_x0000_s334851" name="Document" r:id="rId5" imgW="11268724" imgH="2300246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du contenu 5" descr="Yoda_8fev.jpg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67544" y="4941168"/>
            <a:ext cx="2098675" cy="1628154"/>
          </a:xfr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pic>
        <p:nvPicPr>
          <p:cNvPr id="8" name="Image 7" descr="formul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75856" y="5229200"/>
            <a:ext cx="1410916" cy="1410916"/>
          </a:xfrm>
          <a:prstGeom prst="rect">
            <a:avLst/>
          </a:prstGeom>
        </p:spPr>
      </p:pic>
      <p:pic>
        <p:nvPicPr>
          <p:cNvPr id="9" name="Image 8" descr="exp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3528" y="1772816"/>
            <a:ext cx="2420366" cy="2490614"/>
          </a:xfrm>
          <a:prstGeom prst="rect">
            <a:avLst/>
          </a:prstGeom>
        </p:spPr>
      </p:pic>
      <p:pic>
        <p:nvPicPr>
          <p:cNvPr id="7" name="Espace réservé du contenu 6" descr="Idee.gif"/>
          <p:cNvPicPr>
            <a:picLocks noGrp="1" noChangeAspect="1"/>
          </p:cNvPicPr>
          <p:nvPr>
            <p:ph sz="half" idx="2"/>
          </p:nvPr>
        </p:nvPicPr>
        <p:blipFill>
          <a:blip r:embed="rId6" cstate="print"/>
          <a:stretch>
            <a:fillRect/>
          </a:stretch>
        </p:blipFill>
        <p:spPr>
          <a:xfrm>
            <a:off x="2987824" y="1412776"/>
            <a:ext cx="2550283" cy="3600400"/>
          </a:xfrm>
        </p:spPr>
      </p:pic>
      <p:pic>
        <p:nvPicPr>
          <p:cNvPr id="10" name="Image 9" descr="math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183560" y="2060848"/>
            <a:ext cx="3816424" cy="3816424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>
            <a:noAutofit/>
          </a:bodyPr>
          <a:lstStyle/>
          <a:p>
            <a:r>
              <a:rPr lang="fr-FR" sz="5400" dirty="0" smtClean="0">
                <a:latin typeface="Impact" pitchFamily="34" charset="0"/>
              </a:rPr>
              <a:t>Activités Mentales : </a:t>
            </a:r>
            <a:br>
              <a:rPr lang="fr-FR" sz="5400" dirty="0" smtClean="0">
                <a:latin typeface="Impact" pitchFamily="34" charset="0"/>
              </a:rPr>
            </a:br>
            <a:r>
              <a:rPr lang="fr-FR" sz="5400" dirty="0" smtClean="0">
                <a:latin typeface="Impact" pitchFamily="34" charset="0"/>
              </a:rPr>
              <a:t>Niveau 1</a:t>
            </a:r>
            <a:r>
              <a:rPr lang="fr-FR" sz="5400" baseline="30000" dirty="0" smtClean="0">
                <a:latin typeface="Impact" pitchFamily="34" charset="0"/>
              </a:rPr>
              <a:t>ère</a:t>
            </a:r>
            <a:endParaRPr lang="fr-FR" sz="5400" dirty="0">
              <a:latin typeface="Impac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5400" b="1" i="1" u="sng" dirty="0" smtClean="0">
                <a:latin typeface="Tempus Sans ITC" pitchFamily="82" charset="0"/>
              </a:rPr>
              <a:t>Pourcentages</a:t>
            </a:r>
            <a:endParaRPr lang="fr-FR" sz="5400" b="1" i="1" u="sng" dirty="0">
              <a:latin typeface="Tempus Sans ITC" pitchFamily="82" charset="0"/>
            </a:endParaRPr>
          </a:p>
        </p:txBody>
      </p:sp>
      <p:pic>
        <p:nvPicPr>
          <p:cNvPr id="1026" name="Picture 2" descr="C:\Users\Nicolas\AppData\Local\Microsoft\Windows\Temporary Internet Files\Content.IE5\ZZSEA24O\MC900237203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1628800"/>
            <a:ext cx="2340820" cy="2692406"/>
          </a:xfrm>
          <a:prstGeom prst="rect">
            <a:avLst/>
          </a:prstGeom>
          <a:noFill/>
        </p:spPr>
      </p:pic>
      <p:graphicFrame>
        <p:nvGraphicFramePr>
          <p:cNvPr id="212994" name="Object 2"/>
          <p:cNvGraphicFramePr>
            <a:graphicFrameLocks noChangeAspect="1"/>
          </p:cNvGraphicFramePr>
          <p:nvPr/>
        </p:nvGraphicFramePr>
        <p:xfrm>
          <a:off x="539552" y="1340768"/>
          <a:ext cx="8148638" cy="5226050"/>
        </p:xfrm>
        <a:graphic>
          <a:graphicData uri="http://schemas.openxmlformats.org/presentationml/2006/ole">
            <p:oleObj spid="_x0000_s212994" name="Document" r:id="rId5" imgW="8254793" imgH="5298349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5400" b="1" i="1" u="sng" dirty="0" smtClean="0">
                <a:latin typeface="Tempus Sans ITC" pitchFamily="82" charset="0"/>
              </a:rPr>
              <a:t>Pourcentages</a:t>
            </a:r>
            <a:endParaRPr lang="fr-FR" sz="5400" b="1" i="1" u="sng" dirty="0">
              <a:latin typeface="Tempus Sans ITC" pitchFamily="82" charset="0"/>
            </a:endParaRPr>
          </a:p>
        </p:txBody>
      </p:sp>
      <p:pic>
        <p:nvPicPr>
          <p:cNvPr id="4" name="Picture 2" descr="C:\Users\Nicolas\AppData\Local\Microsoft\Windows\Temporary Internet Files\Content.IE5\1GMO428J\MC900353252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4149080"/>
            <a:ext cx="2534934" cy="1779086"/>
          </a:xfrm>
          <a:prstGeom prst="rect">
            <a:avLst/>
          </a:prstGeom>
          <a:noFill/>
        </p:spPr>
      </p:pic>
      <p:graphicFrame>
        <p:nvGraphicFramePr>
          <p:cNvPr id="5" name="Objet 4"/>
          <p:cNvGraphicFramePr>
            <a:graphicFrameLocks noChangeAspect="1"/>
          </p:cNvGraphicFramePr>
          <p:nvPr/>
        </p:nvGraphicFramePr>
        <p:xfrm>
          <a:off x="558800" y="1365250"/>
          <a:ext cx="8148638" cy="5226050"/>
        </p:xfrm>
        <a:graphic>
          <a:graphicData uri="http://schemas.openxmlformats.org/presentationml/2006/ole">
            <p:oleObj spid="_x0000_s210946" name="Document" r:id="rId5" imgW="8254793" imgH="5299789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5400" b="1" i="1" u="sng" dirty="0" smtClean="0">
                <a:latin typeface="Tempus Sans ITC" pitchFamily="82" charset="0"/>
              </a:rPr>
              <a:t>Pourcentages</a:t>
            </a:r>
            <a:endParaRPr lang="fr-FR" sz="5400" dirty="0"/>
          </a:p>
        </p:txBody>
      </p:sp>
      <p:graphicFrame>
        <p:nvGraphicFramePr>
          <p:cNvPr id="211970" name="Object 2"/>
          <p:cNvGraphicFramePr>
            <a:graphicFrameLocks noChangeAspect="1"/>
          </p:cNvGraphicFramePr>
          <p:nvPr/>
        </p:nvGraphicFramePr>
        <p:xfrm>
          <a:off x="558800" y="1443310"/>
          <a:ext cx="8148638" cy="5226050"/>
        </p:xfrm>
        <a:graphic>
          <a:graphicData uri="http://schemas.openxmlformats.org/presentationml/2006/ole">
            <p:oleObj spid="_x0000_s211970" name="Document" r:id="rId4" imgW="8254793" imgH="5298349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5400" b="1" i="1" u="sng" dirty="0" smtClean="0">
                <a:latin typeface="Tempus Sans ITC" pitchFamily="82" charset="0"/>
              </a:rPr>
              <a:t>Pourcentages </a:t>
            </a:r>
            <a:endParaRPr lang="fr-FR" sz="5400" dirty="0"/>
          </a:p>
        </p:txBody>
      </p:sp>
      <p:graphicFrame>
        <p:nvGraphicFramePr>
          <p:cNvPr id="6" name="Objet 5"/>
          <p:cNvGraphicFramePr>
            <a:graphicFrameLocks noChangeAspect="1"/>
          </p:cNvGraphicFramePr>
          <p:nvPr/>
        </p:nvGraphicFramePr>
        <p:xfrm>
          <a:off x="463550" y="1555750"/>
          <a:ext cx="8270875" cy="4149725"/>
        </p:xfrm>
        <a:graphic>
          <a:graphicData uri="http://schemas.openxmlformats.org/presentationml/2006/ole">
            <p:oleObj spid="_x0000_s208898" name="Document" r:id="rId4" imgW="8355601" imgH="4209381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fr-FR" sz="5400" b="1" i="1" u="sng" dirty="0" smtClean="0">
                <a:latin typeface="Tempus Sans ITC" pitchFamily="82" charset="0"/>
              </a:rPr>
              <a:t>Pourcentages</a:t>
            </a:r>
            <a:endParaRPr lang="fr-FR" sz="5400" dirty="0"/>
          </a:p>
        </p:txBody>
      </p:sp>
      <p:graphicFrame>
        <p:nvGraphicFramePr>
          <p:cNvPr id="6" name="Objet 5"/>
          <p:cNvGraphicFramePr>
            <a:graphicFrameLocks noChangeAspect="1"/>
          </p:cNvGraphicFramePr>
          <p:nvPr/>
        </p:nvGraphicFramePr>
        <p:xfrm>
          <a:off x="240159" y="1323975"/>
          <a:ext cx="8796337" cy="5345113"/>
        </p:xfrm>
        <a:graphic>
          <a:graphicData uri="http://schemas.openxmlformats.org/presentationml/2006/ole">
            <p:oleObj spid="_x0000_s209922" name="Document" r:id="rId4" imgW="9442471" imgH="5763464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>
            <a:normAutofit/>
          </a:bodyPr>
          <a:lstStyle/>
          <a:p>
            <a:r>
              <a:rPr lang="fr-FR" sz="5400" b="1" i="1" u="sng" dirty="0" smtClean="0">
                <a:latin typeface="Tempus Sans ITC" pitchFamily="82" charset="0"/>
              </a:rPr>
              <a:t>Equations</a:t>
            </a:r>
            <a:endParaRPr lang="fr-FR" sz="5400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748680"/>
          </a:xfrm>
        </p:spPr>
        <p:txBody>
          <a:bodyPr>
            <a:normAutofit/>
          </a:bodyPr>
          <a:lstStyle/>
          <a:p>
            <a:endParaRPr lang="fr-FR" dirty="0" smtClean="0"/>
          </a:p>
          <a:p>
            <a:pPr>
              <a:buNone/>
            </a:pPr>
            <a:endParaRPr lang="fr-FR" dirty="0" smtClean="0"/>
          </a:p>
        </p:txBody>
      </p:sp>
      <p:graphicFrame>
        <p:nvGraphicFramePr>
          <p:cNvPr id="7" name="Object 5"/>
          <p:cNvGraphicFramePr>
            <a:graphicFrameLocks noChangeAspect="1"/>
          </p:cNvGraphicFramePr>
          <p:nvPr/>
        </p:nvGraphicFramePr>
        <p:xfrm>
          <a:off x="395288" y="1828800"/>
          <a:ext cx="8489950" cy="3930650"/>
        </p:xfrm>
        <a:graphic>
          <a:graphicData uri="http://schemas.openxmlformats.org/presentationml/2006/ole">
            <p:oleObj spid="_x0000_s337922" name="Document" r:id="rId4" imgW="11391369" imgH="5291706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274638"/>
            <a:ext cx="9036496" cy="1858218"/>
          </a:xfrm>
        </p:spPr>
        <p:txBody>
          <a:bodyPr>
            <a:normAutofit/>
          </a:bodyPr>
          <a:lstStyle/>
          <a:p>
            <a:r>
              <a:rPr lang="fr-FR" sz="5400" b="1" i="1" u="sng" dirty="0" smtClean="0">
                <a:latin typeface="Tempus Sans ITC" pitchFamily="82" charset="0"/>
              </a:rPr>
              <a:t>Vecteurs</a:t>
            </a:r>
            <a:br>
              <a:rPr lang="fr-FR" sz="5400" b="1" i="1" u="sng" dirty="0" smtClean="0">
                <a:latin typeface="Tempus Sans ITC" pitchFamily="82" charset="0"/>
              </a:rPr>
            </a:br>
            <a:endParaRPr lang="fr-FR" sz="5400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748680"/>
          </a:xfrm>
        </p:spPr>
        <p:txBody>
          <a:bodyPr>
            <a:normAutofit/>
          </a:bodyPr>
          <a:lstStyle/>
          <a:p>
            <a:endParaRPr lang="fr-FR" dirty="0" smtClean="0"/>
          </a:p>
          <a:p>
            <a:pPr>
              <a:buNone/>
            </a:pPr>
            <a:endParaRPr lang="fr-FR" dirty="0" smtClean="0"/>
          </a:p>
        </p:txBody>
      </p:sp>
      <p:graphicFrame>
        <p:nvGraphicFramePr>
          <p:cNvPr id="8" name="Object 3"/>
          <p:cNvGraphicFramePr>
            <a:graphicFrameLocks noChangeAspect="1"/>
          </p:cNvGraphicFramePr>
          <p:nvPr/>
        </p:nvGraphicFramePr>
        <p:xfrm>
          <a:off x="246063" y="1450057"/>
          <a:ext cx="2551112" cy="4067175"/>
        </p:xfrm>
        <a:graphic>
          <a:graphicData uri="http://schemas.openxmlformats.org/presentationml/2006/ole">
            <p:oleObj spid="_x0000_s338946" name="Document" r:id="rId4" imgW="3711925" imgH="5912332" progId="Word.Document.12">
              <p:embed/>
            </p:oleObj>
          </a:graphicData>
        </a:graphic>
      </p:graphicFrame>
      <p:pic>
        <p:nvPicPr>
          <p:cNvPr id="134152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43808" y="1268760"/>
            <a:ext cx="6189117" cy="4311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188640"/>
            <a:ext cx="9036496" cy="1008112"/>
          </a:xfrm>
        </p:spPr>
        <p:txBody>
          <a:bodyPr>
            <a:normAutofit/>
          </a:bodyPr>
          <a:lstStyle/>
          <a:p>
            <a:r>
              <a:rPr lang="fr-FR" sz="5400" b="1" i="1" u="sng" dirty="0" smtClean="0">
                <a:latin typeface="Tempus Sans ITC" pitchFamily="82" charset="0"/>
              </a:rPr>
              <a:t>Programmes de Calculs</a:t>
            </a:r>
            <a:endParaRPr lang="fr-FR" sz="5400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748680"/>
          </a:xfrm>
        </p:spPr>
        <p:txBody>
          <a:bodyPr>
            <a:normAutofit/>
          </a:bodyPr>
          <a:lstStyle/>
          <a:p>
            <a:endParaRPr lang="fr-FR" dirty="0" smtClean="0"/>
          </a:p>
          <a:p>
            <a:pPr>
              <a:buNone/>
            </a:pPr>
            <a:endParaRPr lang="fr-FR" dirty="0" smtClean="0"/>
          </a:p>
        </p:txBody>
      </p:sp>
      <p:graphicFrame>
        <p:nvGraphicFramePr>
          <p:cNvPr id="7" name="Object 5"/>
          <p:cNvGraphicFramePr>
            <a:graphicFrameLocks noChangeAspect="1"/>
          </p:cNvGraphicFramePr>
          <p:nvPr/>
        </p:nvGraphicFramePr>
        <p:xfrm>
          <a:off x="395288" y="3826470"/>
          <a:ext cx="8285162" cy="2482850"/>
        </p:xfrm>
        <a:graphic>
          <a:graphicData uri="http://schemas.openxmlformats.org/presentationml/2006/ole">
            <p:oleObj spid="_x0000_s153602" name="Document" r:id="rId4" imgW="11577260" imgH="3484848" progId="Word.Document.12">
              <p:embed/>
            </p:oleObj>
          </a:graphicData>
        </a:graphic>
      </p:graphicFrame>
      <p:graphicFrame>
        <p:nvGraphicFramePr>
          <p:cNvPr id="8" name="Object 3"/>
          <p:cNvGraphicFramePr>
            <a:graphicFrameLocks noChangeAspect="1"/>
          </p:cNvGraphicFramePr>
          <p:nvPr/>
        </p:nvGraphicFramePr>
        <p:xfrm>
          <a:off x="413072" y="1255067"/>
          <a:ext cx="8407400" cy="2894013"/>
        </p:xfrm>
        <a:graphic>
          <a:graphicData uri="http://schemas.openxmlformats.org/presentationml/2006/ole">
            <p:oleObj spid="_x0000_s153603" name="Document" r:id="rId5" imgW="11800497" imgH="4120050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036496" cy="1138138"/>
          </a:xfrm>
        </p:spPr>
        <p:txBody>
          <a:bodyPr>
            <a:normAutofit/>
          </a:bodyPr>
          <a:lstStyle/>
          <a:p>
            <a:r>
              <a:rPr lang="fr-FR" sz="5400" b="1" i="1" u="sng" dirty="0" smtClean="0">
                <a:latin typeface="Tempus Sans ITC" pitchFamily="82" charset="0"/>
              </a:rPr>
              <a:t>Droites</a:t>
            </a:r>
            <a:endParaRPr lang="fr-FR" sz="5400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748680"/>
          </a:xfrm>
        </p:spPr>
        <p:txBody>
          <a:bodyPr>
            <a:normAutofit/>
          </a:bodyPr>
          <a:lstStyle/>
          <a:p>
            <a:endParaRPr lang="fr-FR" dirty="0" smtClean="0"/>
          </a:p>
          <a:p>
            <a:pPr>
              <a:buNone/>
            </a:pPr>
            <a:endParaRPr lang="fr-FR" dirty="0" smtClean="0"/>
          </a:p>
        </p:txBody>
      </p:sp>
      <p:graphicFrame>
        <p:nvGraphicFramePr>
          <p:cNvPr id="134156" name="Object 12"/>
          <p:cNvGraphicFramePr>
            <a:graphicFrameLocks noChangeAspect="1"/>
          </p:cNvGraphicFramePr>
          <p:nvPr/>
        </p:nvGraphicFramePr>
        <p:xfrm>
          <a:off x="177800" y="996950"/>
          <a:ext cx="8542338" cy="1909763"/>
        </p:xfrm>
        <a:graphic>
          <a:graphicData uri="http://schemas.openxmlformats.org/presentationml/2006/ole">
            <p:oleObj spid="_x0000_s215044" name="Document" r:id="rId4" imgW="10584985" imgH="2381003" progId="Word.Document.12">
              <p:embed/>
            </p:oleObj>
          </a:graphicData>
        </a:graphic>
      </p:graphicFrame>
      <p:pic>
        <p:nvPicPr>
          <p:cNvPr id="3" name="Picture 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95736" y="1556792"/>
            <a:ext cx="6804248" cy="4995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27584" y="116632"/>
            <a:ext cx="7704856" cy="1368152"/>
          </a:xfrm>
        </p:spPr>
        <p:txBody>
          <a:bodyPr>
            <a:normAutofit/>
          </a:bodyPr>
          <a:lstStyle/>
          <a:p>
            <a:r>
              <a:rPr lang="fr-FR" sz="5400" b="1" i="1" u="sng" dirty="0" smtClean="0">
                <a:latin typeface="Tempus Sans ITC" pitchFamily="82" charset="0"/>
              </a:rPr>
              <a:t>Droites</a:t>
            </a:r>
            <a:endParaRPr lang="fr-FR" sz="5400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748680"/>
          </a:xfrm>
        </p:spPr>
        <p:txBody>
          <a:bodyPr>
            <a:normAutofit/>
          </a:bodyPr>
          <a:lstStyle/>
          <a:p>
            <a:endParaRPr lang="fr-FR" dirty="0" smtClean="0"/>
          </a:p>
          <a:p>
            <a:pPr>
              <a:buNone/>
            </a:pPr>
            <a:endParaRPr lang="fr-FR" dirty="0" smtClean="0"/>
          </a:p>
        </p:txBody>
      </p:sp>
      <p:graphicFrame>
        <p:nvGraphicFramePr>
          <p:cNvPr id="133127" name="Object 7"/>
          <p:cNvGraphicFramePr>
            <a:graphicFrameLocks noChangeAspect="1"/>
          </p:cNvGraphicFramePr>
          <p:nvPr/>
        </p:nvGraphicFramePr>
        <p:xfrm>
          <a:off x="393576" y="1338263"/>
          <a:ext cx="8570912" cy="4803775"/>
        </p:xfrm>
        <a:graphic>
          <a:graphicData uri="http://schemas.openxmlformats.org/presentationml/2006/ole">
            <p:oleObj spid="_x0000_s279554" name="Document" r:id="rId4" imgW="11514254" imgH="6463993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036496" cy="1138138"/>
          </a:xfrm>
        </p:spPr>
        <p:txBody>
          <a:bodyPr>
            <a:normAutofit/>
          </a:bodyPr>
          <a:lstStyle/>
          <a:p>
            <a:r>
              <a:rPr lang="fr-FR" sz="5400" b="1" i="1" u="sng" dirty="0" smtClean="0">
                <a:latin typeface="Tempus Sans ITC" pitchFamily="82" charset="0"/>
              </a:rPr>
              <a:t>Fonctions</a:t>
            </a:r>
            <a:endParaRPr lang="fr-FR" sz="5400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748680"/>
          </a:xfrm>
        </p:spPr>
        <p:txBody>
          <a:bodyPr>
            <a:normAutofit/>
          </a:bodyPr>
          <a:lstStyle/>
          <a:p>
            <a:endParaRPr lang="fr-FR" dirty="0" smtClean="0"/>
          </a:p>
          <a:p>
            <a:pPr>
              <a:buNone/>
            </a:pPr>
            <a:endParaRPr lang="fr-FR" dirty="0" smtClean="0"/>
          </a:p>
        </p:txBody>
      </p:sp>
      <p:graphicFrame>
        <p:nvGraphicFramePr>
          <p:cNvPr id="134153" name="Object 9"/>
          <p:cNvGraphicFramePr>
            <a:graphicFrameLocks noChangeAspect="1"/>
          </p:cNvGraphicFramePr>
          <p:nvPr/>
        </p:nvGraphicFramePr>
        <p:xfrm>
          <a:off x="600075" y="1228725"/>
          <a:ext cx="8134350" cy="2784475"/>
        </p:xfrm>
        <a:graphic>
          <a:graphicData uri="http://schemas.openxmlformats.org/presentationml/2006/ole">
            <p:oleObj spid="_x0000_s340995" name="Document" r:id="rId4" imgW="10539325" imgH="3615064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568952" cy="936104"/>
          </a:xfrm>
        </p:spPr>
        <p:txBody>
          <a:bodyPr>
            <a:normAutofit/>
          </a:bodyPr>
          <a:lstStyle/>
          <a:p>
            <a:r>
              <a:rPr lang="fr-FR" sz="5400" b="1" i="1" u="sng" dirty="0" smtClean="0">
                <a:latin typeface="Tempus Sans ITC" pitchFamily="82" charset="0"/>
              </a:rPr>
              <a:t>Géométrie dans l’espace</a:t>
            </a:r>
            <a:endParaRPr lang="fr-FR" sz="5400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748680"/>
          </a:xfrm>
        </p:spPr>
        <p:txBody>
          <a:bodyPr>
            <a:normAutofit/>
          </a:bodyPr>
          <a:lstStyle/>
          <a:p>
            <a:endParaRPr lang="fr-FR" dirty="0" smtClean="0"/>
          </a:p>
          <a:p>
            <a:pPr>
              <a:buNone/>
            </a:pPr>
            <a:endParaRPr lang="fr-FR" dirty="0" smtClean="0"/>
          </a:p>
        </p:txBody>
      </p:sp>
      <p:graphicFrame>
        <p:nvGraphicFramePr>
          <p:cNvPr id="11" name="Object 5"/>
          <p:cNvGraphicFramePr>
            <a:graphicFrameLocks noChangeAspect="1"/>
          </p:cNvGraphicFramePr>
          <p:nvPr/>
        </p:nvGraphicFramePr>
        <p:xfrm>
          <a:off x="683568" y="1340768"/>
          <a:ext cx="3875087" cy="4776788"/>
        </p:xfrm>
        <a:graphic>
          <a:graphicData uri="http://schemas.openxmlformats.org/presentationml/2006/ole">
            <p:oleObj spid="_x0000_s346114" name="Document" r:id="rId4" imgW="4933276" imgH="6071434" progId="Word.Document.12">
              <p:embed/>
            </p:oleObj>
          </a:graphicData>
        </a:graphic>
      </p:graphicFrame>
      <p:pic>
        <p:nvPicPr>
          <p:cNvPr id="3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056" y="1268760"/>
            <a:ext cx="3384376" cy="4780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94122"/>
          </a:xfrm>
        </p:spPr>
        <p:txBody>
          <a:bodyPr>
            <a:normAutofit/>
          </a:bodyPr>
          <a:lstStyle/>
          <a:p>
            <a:r>
              <a:rPr lang="fr-FR" sz="5400" b="1" i="1" u="sng" dirty="0" smtClean="0">
                <a:latin typeface="Tempus Sans ITC" pitchFamily="82" charset="0"/>
              </a:rPr>
              <a:t>Probabilités</a:t>
            </a:r>
            <a:endParaRPr lang="fr-FR" sz="5400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748680"/>
          </a:xfrm>
        </p:spPr>
        <p:txBody>
          <a:bodyPr>
            <a:normAutofit/>
          </a:bodyPr>
          <a:lstStyle/>
          <a:p>
            <a:endParaRPr lang="fr-FR" dirty="0" smtClean="0"/>
          </a:p>
          <a:p>
            <a:pPr>
              <a:buNone/>
            </a:pPr>
            <a:endParaRPr lang="fr-FR" dirty="0" smtClean="0"/>
          </a:p>
        </p:txBody>
      </p:sp>
      <p:graphicFrame>
        <p:nvGraphicFramePr>
          <p:cNvPr id="133125" name="Object 5"/>
          <p:cNvGraphicFramePr>
            <a:graphicFrameLocks noChangeAspect="1"/>
          </p:cNvGraphicFramePr>
          <p:nvPr/>
        </p:nvGraphicFramePr>
        <p:xfrm>
          <a:off x="376560" y="1324074"/>
          <a:ext cx="3835400" cy="4121150"/>
        </p:xfrm>
        <a:graphic>
          <a:graphicData uri="http://schemas.openxmlformats.org/presentationml/2006/ole">
            <p:oleObj spid="_x0000_s347139" name="Document" r:id="rId4" imgW="5044856" imgH="5426387" progId="Word.Document.12">
              <p:embed/>
            </p:oleObj>
          </a:graphicData>
        </a:graphic>
      </p:graphicFrame>
      <p:pic>
        <p:nvPicPr>
          <p:cNvPr id="133129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30094" y="980729"/>
            <a:ext cx="4852750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640960" cy="1143000"/>
          </a:xfrm>
        </p:spPr>
        <p:txBody>
          <a:bodyPr>
            <a:normAutofit/>
          </a:bodyPr>
          <a:lstStyle/>
          <a:p>
            <a:r>
              <a:rPr lang="fr-FR" sz="5400" b="1" i="1" u="sng" dirty="0" smtClean="0">
                <a:latin typeface="Tempus Sans ITC" pitchFamily="82" charset="0"/>
              </a:rPr>
              <a:t>Suites</a:t>
            </a:r>
            <a:endParaRPr lang="fr-FR" sz="5400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748680"/>
          </a:xfrm>
        </p:spPr>
        <p:txBody>
          <a:bodyPr>
            <a:normAutofit/>
          </a:bodyPr>
          <a:lstStyle/>
          <a:p>
            <a:endParaRPr lang="fr-FR" dirty="0" smtClean="0"/>
          </a:p>
          <a:p>
            <a:pPr>
              <a:buNone/>
            </a:pPr>
            <a:endParaRPr lang="fr-FR" dirty="0" smtClean="0"/>
          </a:p>
        </p:txBody>
      </p:sp>
      <p:graphicFrame>
        <p:nvGraphicFramePr>
          <p:cNvPr id="7" name="Object 5"/>
          <p:cNvGraphicFramePr>
            <a:graphicFrameLocks noChangeAspect="1"/>
          </p:cNvGraphicFramePr>
          <p:nvPr/>
        </p:nvGraphicFramePr>
        <p:xfrm>
          <a:off x="423863" y="1270000"/>
          <a:ext cx="8515350" cy="4694238"/>
        </p:xfrm>
        <a:graphic>
          <a:graphicData uri="http://schemas.openxmlformats.org/presentationml/2006/ole">
            <p:oleObj spid="_x0000_s349186" name="Document" r:id="rId4" imgW="11170066" imgH="6181147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8964488" cy="1268760"/>
          </a:xfrm>
        </p:spPr>
        <p:txBody>
          <a:bodyPr>
            <a:normAutofit/>
          </a:bodyPr>
          <a:lstStyle/>
          <a:p>
            <a:r>
              <a:rPr lang="fr-FR" sz="5400" b="1" i="1" u="sng" dirty="0" smtClean="0">
                <a:latin typeface="Tempus Sans ITC" pitchFamily="82" charset="0"/>
              </a:rPr>
              <a:t>Géométrie dans l’espace</a:t>
            </a:r>
            <a:endParaRPr lang="fr-FR" sz="5400" dirty="0"/>
          </a:p>
        </p:txBody>
      </p:sp>
      <p:graphicFrame>
        <p:nvGraphicFramePr>
          <p:cNvPr id="7" name="Object 5"/>
          <p:cNvGraphicFramePr>
            <a:graphicFrameLocks noChangeAspect="1"/>
          </p:cNvGraphicFramePr>
          <p:nvPr/>
        </p:nvGraphicFramePr>
        <p:xfrm>
          <a:off x="560388" y="2708920"/>
          <a:ext cx="3657600" cy="2347913"/>
        </p:xfrm>
        <a:graphic>
          <a:graphicData uri="http://schemas.openxmlformats.org/presentationml/2006/ole">
            <p:oleObj spid="_x0000_s351234" name="Document" r:id="rId4" imgW="4938478" imgH="3179521" progId="Word.Document.12">
              <p:embed/>
            </p:oleObj>
          </a:graphicData>
        </a:graphic>
      </p:graphicFrame>
      <p:graphicFrame>
        <p:nvGraphicFramePr>
          <p:cNvPr id="134153" name="Object 9"/>
          <p:cNvGraphicFramePr>
            <a:graphicFrameLocks noChangeAspect="1"/>
          </p:cNvGraphicFramePr>
          <p:nvPr/>
        </p:nvGraphicFramePr>
        <p:xfrm>
          <a:off x="611560" y="1412776"/>
          <a:ext cx="3062288" cy="2730500"/>
        </p:xfrm>
        <a:graphic>
          <a:graphicData uri="http://schemas.openxmlformats.org/presentationml/2006/ole">
            <p:oleObj spid="_x0000_s351235" name="Document" r:id="rId5" imgW="4072733" imgH="3649267" progId="Word.Document.12">
              <p:embed/>
            </p:oleObj>
          </a:graphicData>
        </a:graphic>
      </p:graphicFrame>
      <p:pic>
        <p:nvPicPr>
          <p:cNvPr id="3" name="Picture 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95936" y="1150981"/>
            <a:ext cx="4945732" cy="537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640960" cy="1143000"/>
          </a:xfrm>
        </p:spPr>
        <p:txBody>
          <a:bodyPr>
            <a:normAutofit/>
          </a:bodyPr>
          <a:lstStyle/>
          <a:p>
            <a:r>
              <a:rPr lang="fr-FR" sz="5400" b="1" i="1" u="sng" dirty="0" smtClean="0">
                <a:latin typeface="Tempus Sans ITC" pitchFamily="82" charset="0"/>
              </a:rPr>
              <a:t>Trigonométrie</a:t>
            </a:r>
            <a:endParaRPr lang="fr-FR" sz="5400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748680"/>
          </a:xfrm>
        </p:spPr>
        <p:txBody>
          <a:bodyPr>
            <a:normAutofit/>
          </a:bodyPr>
          <a:lstStyle/>
          <a:p>
            <a:endParaRPr lang="fr-FR" dirty="0" smtClean="0"/>
          </a:p>
          <a:p>
            <a:pPr>
              <a:buNone/>
            </a:pPr>
            <a:endParaRPr lang="fr-FR" dirty="0" smtClean="0"/>
          </a:p>
        </p:txBody>
      </p:sp>
      <p:graphicFrame>
        <p:nvGraphicFramePr>
          <p:cNvPr id="7" name="Object 5"/>
          <p:cNvGraphicFramePr>
            <a:graphicFrameLocks noChangeAspect="1"/>
          </p:cNvGraphicFramePr>
          <p:nvPr/>
        </p:nvGraphicFramePr>
        <p:xfrm>
          <a:off x="204788" y="1270000"/>
          <a:ext cx="8802687" cy="4926013"/>
        </p:xfrm>
        <a:graphic>
          <a:graphicData uri="http://schemas.openxmlformats.org/presentationml/2006/ole">
            <p:oleObj spid="_x0000_s354306" name="Document" r:id="rId4" imgW="11398125" imgH="6382943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640960" cy="1143000"/>
          </a:xfrm>
        </p:spPr>
        <p:txBody>
          <a:bodyPr>
            <a:normAutofit/>
          </a:bodyPr>
          <a:lstStyle/>
          <a:p>
            <a:r>
              <a:rPr lang="fr-FR" sz="5400" b="1" i="1" u="sng" dirty="0" smtClean="0">
                <a:latin typeface="Tempus Sans ITC" pitchFamily="82" charset="0"/>
              </a:rPr>
              <a:t>Produit scalaire</a:t>
            </a:r>
            <a:endParaRPr lang="fr-FR" sz="5400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748680"/>
          </a:xfrm>
        </p:spPr>
        <p:txBody>
          <a:bodyPr>
            <a:normAutofit/>
          </a:bodyPr>
          <a:lstStyle/>
          <a:p>
            <a:endParaRPr lang="fr-FR" dirty="0" smtClean="0"/>
          </a:p>
          <a:p>
            <a:pPr>
              <a:buNone/>
            </a:pPr>
            <a:endParaRPr lang="fr-FR" dirty="0" smtClean="0"/>
          </a:p>
        </p:txBody>
      </p:sp>
      <p:graphicFrame>
        <p:nvGraphicFramePr>
          <p:cNvPr id="7" name="Object 5"/>
          <p:cNvGraphicFramePr>
            <a:graphicFrameLocks noChangeAspect="1"/>
          </p:cNvGraphicFramePr>
          <p:nvPr/>
        </p:nvGraphicFramePr>
        <p:xfrm>
          <a:off x="2051720" y="2276872"/>
          <a:ext cx="3943350" cy="3752850"/>
        </p:xfrm>
        <a:graphic>
          <a:graphicData uri="http://schemas.openxmlformats.org/presentationml/2006/ole">
            <p:oleObj spid="_x0000_s355330" name="Document" r:id="rId4" imgW="5105428" imgH="4910925" progId="Word.Document.12">
              <p:embed/>
            </p:oleObj>
          </a:graphicData>
        </a:graphic>
      </p:graphicFrame>
      <p:graphicFrame>
        <p:nvGraphicFramePr>
          <p:cNvPr id="146437" name="Object 3"/>
          <p:cNvGraphicFramePr>
            <a:graphicFrameLocks noChangeAspect="1"/>
          </p:cNvGraphicFramePr>
          <p:nvPr/>
        </p:nvGraphicFramePr>
        <p:xfrm>
          <a:off x="320675" y="1460500"/>
          <a:ext cx="8550275" cy="760413"/>
        </p:xfrm>
        <a:graphic>
          <a:graphicData uri="http://schemas.openxmlformats.org/presentationml/2006/ole">
            <p:oleObj spid="_x0000_s355332" name="Document" r:id="rId5" imgW="11175175" imgH="998933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5400" b="1" i="1" u="sng" dirty="0" smtClean="0">
                <a:latin typeface="Tempus Sans ITC" pitchFamily="82" charset="0"/>
              </a:rPr>
              <a:t>Fonctions Circulaires</a:t>
            </a:r>
            <a:endParaRPr lang="fr-FR" sz="5400" dirty="0"/>
          </a:p>
        </p:txBody>
      </p:sp>
      <p:graphicFrame>
        <p:nvGraphicFramePr>
          <p:cNvPr id="7" name="Objet 6"/>
          <p:cNvGraphicFramePr>
            <a:graphicFrameLocks noChangeAspect="1"/>
          </p:cNvGraphicFramePr>
          <p:nvPr/>
        </p:nvGraphicFramePr>
        <p:xfrm>
          <a:off x="442664" y="1556792"/>
          <a:ext cx="8305800" cy="4525963"/>
        </p:xfrm>
        <a:graphic>
          <a:graphicData uri="http://schemas.openxmlformats.org/presentationml/2006/ole">
            <p:oleObj spid="_x0000_s402434" name="Document" r:id="rId4" imgW="8656932" imgH="4730752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008112"/>
          </a:xfrm>
        </p:spPr>
        <p:txBody>
          <a:bodyPr>
            <a:normAutofit/>
          </a:bodyPr>
          <a:lstStyle/>
          <a:p>
            <a:r>
              <a:rPr lang="fr-FR" sz="5400" b="1" i="1" u="sng" dirty="0" smtClean="0">
                <a:latin typeface="Tempus Sans ITC" pitchFamily="82" charset="0"/>
              </a:rPr>
              <a:t>Produire une expression</a:t>
            </a:r>
            <a:endParaRPr lang="fr-FR" sz="5400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748680"/>
          </a:xfrm>
        </p:spPr>
        <p:txBody>
          <a:bodyPr>
            <a:normAutofit/>
          </a:bodyPr>
          <a:lstStyle/>
          <a:p>
            <a:endParaRPr lang="fr-FR" dirty="0" smtClean="0"/>
          </a:p>
          <a:p>
            <a:pPr>
              <a:buNone/>
            </a:pPr>
            <a:endParaRPr lang="fr-FR" dirty="0" smtClean="0"/>
          </a:p>
        </p:txBody>
      </p:sp>
      <p:graphicFrame>
        <p:nvGraphicFramePr>
          <p:cNvPr id="136201" name="Object 9"/>
          <p:cNvGraphicFramePr>
            <a:graphicFrameLocks noChangeAspect="1"/>
          </p:cNvGraphicFramePr>
          <p:nvPr/>
        </p:nvGraphicFramePr>
        <p:xfrm>
          <a:off x="655638" y="2497138"/>
          <a:ext cx="2687637" cy="3071812"/>
        </p:xfrm>
        <a:graphic>
          <a:graphicData uri="http://schemas.openxmlformats.org/presentationml/2006/ole">
            <p:oleObj spid="_x0000_s154626" name="Document" r:id="rId4" imgW="3838334" imgH="4392223" progId="Word.Document.12">
              <p:embed/>
            </p:oleObj>
          </a:graphicData>
        </a:graphic>
      </p:graphicFrame>
      <p:graphicFrame>
        <p:nvGraphicFramePr>
          <p:cNvPr id="136202" name="Object 10"/>
          <p:cNvGraphicFramePr>
            <a:graphicFrameLocks noChangeAspect="1"/>
          </p:cNvGraphicFramePr>
          <p:nvPr/>
        </p:nvGraphicFramePr>
        <p:xfrm>
          <a:off x="395288" y="1214636"/>
          <a:ext cx="8639175" cy="1638300"/>
        </p:xfrm>
        <a:graphic>
          <a:graphicData uri="http://schemas.openxmlformats.org/presentationml/2006/ole">
            <p:oleObj spid="_x0000_s154627" name="Document" r:id="rId5" imgW="11387566" imgH="2156920" progId="Word.Document.12">
              <p:embed/>
            </p:oleObj>
          </a:graphicData>
        </a:graphic>
      </p:graphicFrame>
      <p:pic>
        <p:nvPicPr>
          <p:cNvPr id="15462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03848" y="2420888"/>
            <a:ext cx="5619350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5400" b="1" i="1" u="sng" dirty="0" smtClean="0">
                <a:latin typeface="Tempus Sans ITC" pitchFamily="82" charset="0"/>
              </a:rPr>
              <a:t>Nombres complexes</a:t>
            </a:r>
            <a:endParaRPr lang="fr-FR" sz="5400" dirty="0"/>
          </a:p>
        </p:txBody>
      </p:sp>
      <p:graphicFrame>
        <p:nvGraphicFramePr>
          <p:cNvPr id="7" name="Objet 6"/>
          <p:cNvGraphicFramePr>
            <a:graphicFrameLocks noChangeAspect="1"/>
          </p:cNvGraphicFramePr>
          <p:nvPr/>
        </p:nvGraphicFramePr>
        <p:xfrm>
          <a:off x="246063" y="1787525"/>
          <a:ext cx="1855787" cy="4476750"/>
        </p:xfrm>
        <a:graphic>
          <a:graphicData uri="http://schemas.openxmlformats.org/presentationml/2006/ole">
            <p:oleObj spid="_x0000_s406530" name="Document" r:id="rId4" imgW="1948316" imgH="4668312" progId="Word.Document.12">
              <p:embed/>
            </p:oleObj>
          </a:graphicData>
        </a:graphic>
      </p:graphicFrame>
      <p:pic>
        <p:nvPicPr>
          <p:cNvPr id="4" name="Image 3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39752" y="1340768"/>
            <a:ext cx="6408712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994122"/>
          </a:xfrm>
        </p:spPr>
        <p:txBody>
          <a:bodyPr>
            <a:normAutofit/>
          </a:bodyPr>
          <a:lstStyle/>
          <a:p>
            <a:r>
              <a:rPr lang="fr-FR" sz="5400" b="1" i="1" u="sng" dirty="0" smtClean="0">
                <a:latin typeface="Tempus Sans ITC" pitchFamily="82" charset="0"/>
              </a:rPr>
              <a:t>Angles de vecteurs</a:t>
            </a:r>
            <a:endParaRPr lang="fr-FR" sz="5400" dirty="0"/>
          </a:p>
        </p:txBody>
      </p:sp>
      <p:pic>
        <p:nvPicPr>
          <p:cNvPr id="5" name="Image 4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980728"/>
            <a:ext cx="5585821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09603" name="Object 2"/>
          <p:cNvGraphicFramePr>
            <a:graphicFrameLocks noChangeAspect="1"/>
          </p:cNvGraphicFramePr>
          <p:nvPr/>
        </p:nvGraphicFramePr>
        <p:xfrm>
          <a:off x="546100" y="1119188"/>
          <a:ext cx="2606675" cy="4613275"/>
        </p:xfrm>
        <a:graphic>
          <a:graphicData uri="http://schemas.openxmlformats.org/presentationml/2006/ole">
            <p:oleObj spid="_x0000_s409603" name="Document" r:id="rId5" imgW="2739510" imgH="4804017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>
            <a:normAutofit/>
          </a:bodyPr>
          <a:lstStyle/>
          <a:p>
            <a:r>
              <a:rPr lang="fr-FR" sz="5400" b="1" i="1" u="sng" dirty="0" smtClean="0">
                <a:latin typeface="Tempus Sans ITC" pitchFamily="82" charset="0"/>
              </a:rPr>
              <a:t>Fonctions Circulaires</a:t>
            </a:r>
            <a:endParaRPr lang="fr-FR" sz="5400" b="1" i="1" u="sng" dirty="0">
              <a:latin typeface="Tempus Sans ITC" pitchFamily="82" charset="0"/>
            </a:endParaRPr>
          </a:p>
        </p:txBody>
      </p:sp>
      <p:graphicFrame>
        <p:nvGraphicFramePr>
          <p:cNvPr id="13" name="Objet 12"/>
          <p:cNvGraphicFramePr>
            <a:graphicFrameLocks noChangeAspect="1"/>
          </p:cNvGraphicFramePr>
          <p:nvPr/>
        </p:nvGraphicFramePr>
        <p:xfrm>
          <a:off x="246063" y="982663"/>
          <a:ext cx="8624887" cy="4803775"/>
        </p:xfrm>
        <a:graphic>
          <a:graphicData uri="http://schemas.openxmlformats.org/presentationml/2006/ole">
            <p:oleObj spid="_x0000_s412674" name="Document" r:id="rId4" imgW="9399908" imgH="5245141" progId="Word.Document.12">
              <p:embed/>
            </p:oleObj>
          </a:graphicData>
        </a:graphic>
      </p:graphicFrame>
      <p:pic>
        <p:nvPicPr>
          <p:cNvPr id="41267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7793" y="2708920"/>
            <a:ext cx="8412679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du contenu 5" descr="Yoda_8fev.jpg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67544" y="4941168"/>
            <a:ext cx="2098675" cy="1628154"/>
          </a:xfr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pic>
        <p:nvPicPr>
          <p:cNvPr id="8" name="Image 7" descr="formul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75856" y="5229200"/>
            <a:ext cx="1410916" cy="1410916"/>
          </a:xfrm>
          <a:prstGeom prst="rect">
            <a:avLst/>
          </a:prstGeom>
        </p:spPr>
      </p:pic>
      <p:pic>
        <p:nvPicPr>
          <p:cNvPr id="9" name="Image 8" descr="exp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3528" y="1772816"/>
            <a:ext cx="2420366" cy="2490614"/>
          </a:xfrm>
          <a:prstGeom prst="rect">
            <a:avLst/>
          </a:prstGeom>
        </p:spPr>
      </p:pic>
      <p:pic>
        <p:nvPicPr>
          <p:cNvPr id="7" name="Espace réservé du contenu 6" descr="Idee.gif"/>
          <p:cNvPicPr>
            <a:picLocks noGrp="1" noChangeAspect="1"/>
          </p:cNvPicPr>
          <p:nvPr>
            <p:ph sz="half" idx="2"/>
          </p:nvPr>
        </p:nvPicPr>
        <p:blipFill>
          <a:blip r:embed="rId6" cstate="print"/>
          <a:stretch>
            <a:fillRect/>
          </a:stretch>
        </p:blipFill>
        <p:spPr>
          <a:xfrm>
            <a:off x="2987824" y="1412776"/>
            <a:ext cx="2550283" cy="3600400"/>
          </a:xfrm>
        </p:spPr>
      </p:pic>
      <p:pic>
        <p:nvPicPr>
          <p:cNvPr id="10" name="Image 9" descr="math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183560" y="2060848"/>
            <a:ext cx="3816424" cy="3816424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>
            <a:noAutofit/>
          </a:bodyPr>
          <a:lstStyle/>
          <a:p>
            <a:r>
              <a:rPr lang="fr-FR" sz="5400" dirty="0" smtClean="0">
                <a:latin typeface="Impact" pitchFamily="34" charset="0"/>
              </a:rPr>
              <a:t>Activités Mentales : </a:t>
            </a:r>
            <a:br>
              <a:rPr lang="fr-FR" sz="5400" dirty="0" smtClean="0">
                <a:latin typeface="Impact" pitchFamily="34" charset="0"/>
              </a:rPr>
            </a:br>
            <a:r>
              <a:rPr lang="fr-FR" sz="5400" dirty="0" smtClean="0">
                <a:latin typeface="Impact" pitchFamily="34" charset="0"/>
              </a:rPr>
              <a:t>Niveau T</a:t>
            </a:r>
            <a:r>
              <a:rPr lang="fr-FR" sz="5400" baseline="30000" dirty="0" smtClean="0">
                <a:latin typeface="Impact" pitchFamily="34" charset="0"/>
              </a:rPr>
              <a:t>ale</a:t>
            </a:r>
            <a:endParaRPr lang="fr-FR" sz="5400" dirty="0">
              <a:latin typeface="Impac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036496" cy="1138138"/>
          </a:xfrm>
        </p:spPr>
        <p:txBody>
          <a:bodyPr>
            <a:normAutofit/>
          </a:bodyPr>
          <a:lstStyle/>
          <a:p>
            <a:r>
              <a:rPr lang="fr-FR" sz="5400" b="1" i="1" u="sng" dirty="0" smtClean="0">
                <a:latin typeface="Tempus Sans ITC" pitchFamily="82" charset="0"/>
              </a:rPr>
              <a:t>Probabilités</a:t>
            </a:r>
            <a:endParaRPr lang="fr-FR" sz="5400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748680"/>
          </a:xfrm>
        </p:spPr>
        <p:txBody>
          <a:bodyPr>
            <a:normAutofit/>
          </a:bodyPr>
          <a:lstStyle/>
          <a:p>
            <a:endParaRPr lang="fr-FR" dirty="0" smtClean="0"/>
          </a:p>
          <a:p>
            <a:pPr>
              <a:buNone/>
            </a:pPr>
            <a:endParaRPr lang="fr-FR" dirty="0" smtClean="0"/>
          </a:p>
        </p:txBody>
      </p:sp>
      <p:graphicFrame>
        <p:nvGraphicFramePr>
          <p:cNvPr id="134156" name="Object 12"/>
          <p:cNvGraphicFramePr>
            <a:graphicFrameLocks noChangeAspect="1"/>
          </p:cNvGraphicFramePr>
          <p:nvPr/>
        </p:nvGraphicFramePr>
        <p:xfrm>
          <a:off x="177800" y="996950"/>
          <a:ext cx="8870950" cy="2060575"/>
        </p:xfrm>
        <a:graphic>
          <a:graphicData uri="http://schemas.openxmlformats.org/presentationml/2006/ole">
            <p:oleObj spid="_x0000_s282626" name="Document" r:id="rId4" imgW="11458076" imgH="2674106" progId="Word.Document.12">
              <p:embed/>
            </p:oleObj>
          </a:graphicData>
        </a:graphic>
      </p:graphicFrame>
      <p:pic>
        <p:nvPicPr>
          <p:cNvPr id="6" name="Picture 1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43808" y="1700808"/>
            <a:ext cx="5810425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27584" y="116632"/>
            <a:ext cx="7704856" cy="1368152"/>
          </a:xfrm>
        </p:spPr>
        <p:txBody>
          <a:bodyPr>
            <a:normAutofit/>
          </a:bodyPr>
          <a:lstStyle/>
          <a:p>
            <a:r>
              <a:rPr lang="fr-FR" sz="5400" b="1" i="1" u="sng" dirty="0" smtClean="0">
                <a:latin typeface="Tempus Sans ITC" pitchFamily="82" charset="0"/>
              </a:rPr>
              <a:t>Probabilités</a:t>
            </a:r>
            <a:endParaRPr lang="fr-FR" sz="5400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748680"/>
          </a:xfrm>
        </p:spPr>
        <p:txBody>
          <a:bodyPr>
            <a:normAutofit/>
          </a:bodyPr>
          <a:lstStyle/>
          <a:p>
            <a:endParaRPr lang="fr-FR" dirty="0" smtClean="0"/>
          </a:p>
          <a:p>
            <a:pPr>
              <a:buNone/>
            </a:pPr>
            <a:endParaRPr lang="fr-FR" dirty="0" smtClean="0"/>
          </a:p>
        </p:txBody>
      </p:sp>
      <p:graphicFrame>
        <p:nvGraphicFramePr>
          <p:cNvPr id="133127" name="Object 7"/>
          <p:cNvGraphicFramePr>
            <a:graphicFrameLocks noChangeAspect="1"/>
          </p:cNvGraphicFramePr>
          <p:nvPr/>
        </p:nvGraphicFramePr>
        <p:xfrm>
          <a:off x="395288" y="1231032"/>
          <a:ext cx="8570912" cy="5294312"/>
        </p:xfrm>
        <a:graphic>
          <a:graphicData uri="http://schemas.openxmlformats.org/presentationml/2006/ole">
            <p:oleObj spid="_x0000_s283650" name="Document" r:id="rId4" imgW="11514254" imgH="7123745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27584" y="116632"/>
            <a:ext cx="7704856" cy="1080120"/>
          </a:xfrm>
        </p:spPr>
        <p:txBody>
          <a:bodyPr>
            <a:normAutofit/>
          </a:bodyPr>
          <a:lstStyle/>
          <a:p>
            <a:r>
              <a:rPr lang="fr-FR" sz="5400" b="1" i="1" u="sng" dirty="0" smtClean="0">
                <a:latin typeface="Tempus Sans ITC" pitchFamily="82" charset="0"/>
              </a:rPr>
              <a:t>Probabilités</a:t>
            </a:r>
            <a:endParaRPr lang="fr-FR" sz="5400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748680"/>
          </a:xfrm>
        </p:spPr>
        <p:txBody>
          <a:bodyPr>
            <a:normAutofit/>
          </a:bodyPr>
          <a:lstStyle/>
          <a:p>
            <a:endParaRPr lang="fr-FR" dirty="0" smtClean="0"/>
          </a:p>
          <a:p>
            <a:pPr>
              <a:buNone/>
            </a:pPr>
            <a:endParaRPr lang="fr-FR" dirty="0" smtClean="0"/>
          </a:p>
        </p:txBody>
      </p:sp>
      <p:graphicFrame>
        <p:nvGraphicFramePr>
          <p:cNvPr id="133127" name="Object 7"/>
          <p:cNvGraphicFramePr>
            <a:graphicFrameLocks noChangeAspect="1"/>
          </p:cNvGraphicFramePr>
          <p:nvPr/>
        </p:nvGraphicFramePr>
        <p:xfrm>
          <a:off x="177800" y="1119188"/>
          <a:ext cx="8570913" cy="5527675"/>
        </p:xfrm>
        <a:graphic>
          <a:graphicData uri="http://schemas.openxmlformats.org/presentationml/2006/ole">
            <p:oleObj spid="_x0000_s299010" name="Document" r:id="rId4" imgW="11514254" imgH="7435085" progId="Word.Document.12">
              <p:embed/>
            </p:oleObj>
          </a:graphicData>
        </a:graphic>
      </p:graphicFrame>
      <p:pic>
        <p:nvPicPr>
          <p:cNvPr id="29901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15099" y="980728"/>
            <a:ext cx="6428902" cy="3394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du contenu 5" descr="Yoda_8fev.jpg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67544" y="4941168"/>
            <a:ext cx="2098675" cy="1628154"/>
          </a:xfr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pic>
        <p:nvPicPr>
          <p:cNvPr id="8" name="Image 7" descr="formul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75856" y="5229200"/>
            <a:ext cx="1410916" cy="1410916"/>
          </a:xfrm>
          <a:prstGeom prst="rect">
            <a:avLst/>
          </a:prstGeom>
        </p:spPr>
      </p:pic>
      <p:pic>
        <p:nvPicPr>
          <p:cNvPr id="9" name="Image 8" descr="exp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3528" y="1772816"/>
            <a:ext cx="2420366" cy="2490614"/>
          </a:xfrm>
          <a:prstGeom prst="rect">
            <a:avLst/>
          </a:prstGeom>
        </p:spPr>
      </p:pic>
      <p:pic>
        <p:nvPicPr>
          <p:cNvPr id="7" name="Espace réservé du contenu 6" descr="Idee.gif"/>
          <p:cNvPicPr>
            <a:picLocks noGrp="1" noChangeAspect="1"/>
          </p:cNvPicPr>
          <p:nvPr>
            <p:ph sz="half" idx="2"/>
          </p:nvPr>
        </p:nvPicPr>
        <p:blipFill>
          <a:blip r:embed="rId6" cstate="print"/>
          <a:stretch>
            <a:fillRect/>
          </a:stretch>
        </p:blipFill>
        <p:spPr>
          <a:xfrm>
            <a:off x="2987824" y="1412776"/>
            <a:ext cx="2550283" cy="3600400"/>
          </a:xfrm>
        </p:spPr>
      </p:pic>
      <p:pic>
        <p:nvPicPr>
          <p:cNvPr id="10" name="Image 9" descr="math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183560" y="2060848"/>
            <a:ext cx="3816424" cy="3816424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>
            <a:noAutofit/>
          </a:bodyPr>
          <a:lstStyle/>
          <a:p>
            <a:r>
              <a:rPr lang="fr-FR" sz="5400" dirty="0" smtClean="0">
                <a:latin typeface="Impact" pitchFamily="34" charset="0"/>
              </a:rPr>
              <a:t>Activités Mentales : </a:t>
            </a:r>
            <a:br>
              <a:rPr lang="fr-FR" sz="5400" dirty="0" smtClean="0">
                <a:latin typeface="Impact" pitchFamily="34" charset="0"/>
              </a:rPr>
            </a:br>
            <a:r>
              <a:rPr lang="fr-FR" sz="5400" dirty="0" smtClean="0">
                <a:latin typeface="Impact" pitchFamily="34" charset="0"/>
              </a:rPr>
              <a:t>TICE (tous niveaux??)</a:t>
            </a:r>
            <a:endParaRPr lang="fr-FR" sz="5400" dirty="0">
              <a:latin typeface="Impac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0"/>
            <a:ext cx="8568952" cy="1052736"/>
          </a:xfrm>
        </p:spPr>
        <p:txBody>
          <a:bodyPr>
            <a:normAutofit/>
          </a:bodyPr>
          <a:lstStyle/>
          <a:p>
            <a:r>
              <a:rPr lang="fr-FR" sz="5400" b="1" i="1" u="sng" dirty="0" smtClean="0">
                <a:latin typeface="Tempus Sans ITC" pitchFamily="82" charset="0"/>
              </a:rPr>
              <a:t>Tableur</a:t>
            </a:r>
            <a:endParaRPr lang="fr-FR" sz="5400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748680"/>
          </a:xfrm>
        </p:spPr>
        <p:txBody>
          <a:bodyPr>
            <a:normAutofit/>
          </a:bodyPr>
          <a:lstStyle/>
          <a:p>
            <a:endParaRPr lang="fr-FR" dirty="0" smtClean="0"/>
          </a:p>
          <a:p>
            <a:pPr>
              <a:buNone/>
            </a:pPr>
            <a:endParaRPr lang="fr-FR" dirty="0" smtClean="0"/>
          </a:p>
        </p:txBody>
      </p:sp>
      <p:graphicFrame>
        <p:nvGraphicFramePr>
          <p:cNvPr id="129030" name="Object 6"/>
          <p:cNvGraphicFramePr>
            <a:graphicFrameLocks noChangeAspect="1"/>
          </p:cNvGraphicFramePr>
          <p:nvPr/>
        </p:nvGraphicFramePr>
        <p:xfrm>
          <a:off x="174625" y="1062038"/>
          <a:ext cx="8551863" cy="3146425"/>
        </p:xfrm>
        <a:graphic>
          <a:graphicData uri="http://schemas.openxmlformats.org/presentationml/2006/ole">
            <p:oleObj spid="_x0000_s302082" name="Document" r:id="rId4" imgW="11214342" imgH="4144043" progId="Word.Document.12">
              <p:embed/>
            </p:oleObj>
          </a:graphicData>
        </a:graphic>
      </p:graphicFrame>
      <p:pic>
        <p:nvPicPr>
          <p:cNvPr id="129032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6176" y="980728"/>
            <a:ext cx="2828925" cy="551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29033" name="Object 9"/>
          <p:cNvGraphicFramePr>
            <a:graphicFrameLocks noChangeAspect="1"/>
          </p:cNvGraphicFramePr>
          <p:nvPr/>
        </p:nvGraphicFramePr>
        <p:xfrm>
          <a:off x="314325" y="3579663"/>
          <a:ext cx="5649913" cy="1433513"/>
        </p:xfrm>
        <a:graphic>
          <a:graphicData uri="http://schemas.openxmlformats.org/presentationml/2006/ole">
            <p:oleObj spid="_x0000_s302083" name="Document" r:id="rId6" imgW="7739595" imgH="1968154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568952" cy="936104"/>
          </a:xfrm>
        </p:spPr>
        <p:txBody>
          <a:bodyPr>
            <a:normAutofit/>
          </a:bodyPr>
          <a:lstStyle/>
          <a:p>
            <a:r>
              <a:rPr lang="fr-FR" sz="5400" b="1" i="1" u="sng" dirty="0" smtClean="0">
                <a:latin typeface="Tempus Sans ITC" pitchFamily="82" charset="0"/>
              </a:rPr>
              <a:t>Calculatrice</a:t>
            </a:r>
            <a:endParaRPr lang="fr-FR" sz="5400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748680"/>
          </a:xfrm>
        </p:spPr>
        <p:txBody>
          <a:bodyPr>
            <a:normAutofit/>
          </a:bodyPr>
          <a:lstStyle/>
          <a:p>
            <a:endParaRPr lang="fr-FR" dirty="0" smtClean="0"/>
          </a:p>
          <a:p>
            <a:pPr>
              <a:buNone/>
            </a:pPr>
            <a:endParaRPr lang="fr-FR" dirty="0" smtClean="0"/>
          </a:p>
        </p:txBody>
      </p:sp>
      <p:graphicFrame>
        <p:nvGraphicFramePr>
          <p:cNvPr id="129030" name="Object 6"/>
          <p:cNvGraphicFramePr>
            <a:graphicFrameLocks noChangeAspect="1"/>
          </p:cNvGraphicFramePr>
          <p:nvPr/>
        </p:nvGraphicFramePr>
        <p:xfrm>
          <a:off x="177800" y="1154609"/>
          <a:ext cx="8515350" cy="3138487"/>
        </p:xfrm>
        <a:graphic>
          <a:graphicData uri="http://schemas.openxmlformats.org/presentationml/2006/ole">
            <p:oleObj spid="_x0000_s320514" name="Document" r:id="rId4" imgW="11214342" imgH="4142963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008112"/>
          </a:xfrm>
        </p:spPr>
        <p:txBody>
          <a:bodyPr>
            <a:normAutofit/>
          </a:bodyPr>
          <a:lstStyle/>
          <a:p>
            <a:r>
              <a:rPr lang="fr-FR" sz="5400" b="1" i="1" u="sng" dirty="0" smtClean="0">
                <a:latin typeface="Tempus Sans ITC" pitchFamily="82" charset="0"/>
              </a:rPr>
              <a:t>Mise en équation</a:t>
            </a:r>
            <a:endParaRPr lang="fr-FR" sz="5400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748680"/>
          </a:xfrm>
        </p:spPr>
        <p:txBody>
          <a:bodyPr>
            <a:normAutofit/>
          </a:bodyPr>
          <a:lstStyle/>
          <a:p>
            <a:endParaRPr lang="fr-FR" dirty="0" smtClean="0"/>
          </a:p>
          <a:p>
            <a:pPr>
              <a:buNone/>
            </a:pPr>
            <a:endParaRPr lang="fr-FR" dirty="0" smtClean="0"/>
          </a:p>
        </p:txBody>
      </p:sp>
      <p:graphicFrame>
        <p:nvGraphicFramePr>
          <p:cNvPr id="136201" name="Object 9"/>
          <p:cNvGraphicFramePr>
            <a:graphicFrameLocks noChangeAspect="1"/>
          </p:cNvGraphicFramePr>
          <p:nvPr/>
        </p:nvGraphicFramePr>
        <p:xfrm>
          <a:off x="463550" y="1201738"/>
          <a:ext cx="8558213" cy="4202112"/>
        </p:xfrm>
        <a:graphic>
          <a:graphicData uri="http://schemas.openxmlformats.org/presentationml/2006/ole">
            <p:oleObj spid="_x0000_s200706" name="Document" r:id="rId4" imgW="11802372" imgH="5866553" progId="Word.Document.12">
              <p:embed/>
            </p:oleObj>
          </a:graphicData>
        </a:graphic>
      </p:graphicFrame>
      <p:graphicFrame>
        <p:nvGraphicFramePr>
          <p:cNvPr id="11" name="Objet 10"/>
          <p:cNvGraphicFramePr>
            <a:graphicFrameLocks noChangeAspect="1"/>
          </p:cNvGraphicFramePr>
          <p:nvPr/>
        </p:nvGraphicFramePr>
        <p:xfrm>
          <a:off x="219075" y="4503738"/>
          <a:ext cx="8747125" cy="1843087"/>
        </p:xfrm>
        <a:graphic>
          <a:graphicData uri="http://schemas.openxmlformats.org/presentationml/2006/ole">
            <p:oleObj spid="_x0000_s200707" name="Document" r:id="rId5" imgW="8873281" imgH="1862711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36104"/>
          </a:xfrm>
        </p:spPr>
        <p:txBody>
          <a:bodyPr>
            <a:noAutofit/>
          </a:bodyPr>
          <a:lstStyle/>
          <a:p>
            <a:r>
              <a:rPr lang="fr-FR" sz="5400" b="1" i="1" u="sng" dirty="0" smtClean="0">
                <a:latin typeface="Tempus Sans ITC" pitchFamily="82" charset="0"/>
              </a:rPr>
              <a:t>Algorithme</a:t>
            </a:r>
            <a:endParaRPr lang="fr-FR" sz="5400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748680"/>
          </a:xfrm>
        </p:spPr>
        <p:txBody>
          <a:bodyPr>
            <a:normAutofit/>
          </a:bodyPr>
          <a:lstStyle/>
          <a:p>
            <a:endParaRPr lang="fr-FR" dirty="0" smtClean="0"/>
          </a:p>
          <a:p>
            <a:pPr>
              <a:buNone/>
            </a:pPr>
            <a:endParaRPr lang="fr-FR" dirty="0" smtClean="0"/>
          </a:p>
        </p:txBody>
      </p:sp>
      <p:graphicFrame>
        <p:nvGraphicFramePr>
          <p:cNvPr id="8" name="Object 3"/>
          <p:cNvGraphicFramePr>
            <a:graphicFrameLocks noChangeAspect="1"/>
          </p:cNvGraphicFramePr>
          <p:nvPr/>
        </p:nvGraphicFramePr>
        <p:xfrm>
          <a:off x="298326" y="5229200"/>
          <a:ext cx="8666162" cy="1336675"/>
        </p:xfrm>
        <a:graphic>
          <a:graphicData uri="http://schemas.openxmlformats.org/presentationml/2006/ole">
            <p:oleObj spid="_x0000_s303106" name="Document" r:id="rId4" imgW="11810546" imgH="1829293" progId="Word.Document.12">
              <p:embed/>
            </p:oleObj>
          </a:graphicData>
        </a:graphic>
      </p:graphicFrame>
      <p:graphicFrame>
        <p:nvGraphicFramePr>
          <p:cNvPr id="10" name="Tableau 9"/>
          <p:cNvGraphicFramePr>
            <a:graphicFrameLocks noGrp="1"/>
          </p:cNvGraphicFramePr>
          <p:nvPr/>
        </p:nvGraphicFramePr>
        <p:xfrm>
          <a:off x="251520" y="1052736"/>
          <a:ext cx="8712968" cy="3960440"/>
        </p:xfrm>
        <a:graphic>
          <a:graphicData uri="http://schemas.openxmlformats.org/drawingml/2006/table">
            <a:tbl>
              <a:tblPr/>
              <a:tblGrid>
                <a:gridCol w="8712968"/>
              </a:tblGrid>
              <a:tr h="39604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fr-FR" sz="3600" b="1" i="1" dirty="0">
                          <a:latin typeface="Calibri"/>
                          <a:ea typeface="Times New Roman"/>
                          <a:cs typeface="Times New Roman"/>
                        </a:rPr>
                        <a:t>Initialisation : </a:t>
                      </a:r>
                      <a:r>
                        <a:rPr lang="fr-FR" sz="3600" b="1" i="1" dirty="0" smtClean="0">
                          <a:latin typeface="Calibri"/>
                          <a:ea typeface="Times New Roman"/>
                          <a:cs typeface="Times New Roman"/>
                        </a:rPr>
                        <a:t> N </a:t>
                      </a:r>
                      <a:r>
                        <a:rPr lang="fr-FR" sz="3600" b="1" dirty="0" smtClean="0">
                          <a:latin typeface="Calibri"/>
                          <a:ea typeface="Times New Roman"/>
                          <a:cs typeface="Times New Roman"/>
                        </a:rPr>
                        <a:t>prend </a:t>
                      </a:r>
                      <a:r>
                        <a:rPr lang="fr-FR" sz="3600" b="1" dirty="0">
                          <a:latin typeface="Calibri"/>
                          <a:ea typeface="Times New Roman"/>
                          <a:cs typeface="Times New Roman"/>
                        </a:rPr>
                        <a:t>la valeur </a:t>
                      </a:r>
                      <a:r>
                        <a:rPr lang="fr-FR" sz="3600" b="1" dirty="0" smtClean="0"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900430" algn="l"/>
                        </a:tabLst>
                        <a:defRPr/>
                      </a:pPr>
                      <a:r>
                        <a:rPr lang="fr-FR" sz="3200" b="1" dirty="0" smtClean="0">
                          <a:latin typeface="Calibri"/>
                          <a:ea typeface="Calibri"/>
                          <a:cs typeface="Times New Roman"/>
                        </a:rPr>
                        <a:t>                               </a:t>
                      </a:r>
                      <a:r>
                        <a:rPr kumimoji="0" lang="fr-FR" sz="36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Times New Roman"/>
                        </a:rPr>
                        <a:t>A </a:t>
                      </a:r>
                      <a:r>
                        <a:rPr kumimoji="0" lang="fr-FR" sz="3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Times New Roman"/>
                        </a:rPr>
                        <a:t>prend la valeur 5</a:t>
                      </a:r>
                      <a:endParaRPr lang="fr-FR" sz="32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fr-FR" sz="3600" b="1" i="1" dirty="0">
                          <a:latin typeface="Calibri"/>
                          <a:ea typeface="Times New Roman"/>
                          <a:cs typeface="Times New Roman"/>
                        </a:rPr>
                        <a:t>Traitement :   </a:t>
                      </a:r>
                      <a:r>
                        <a:rPr lang="fr-FR" sz="2800" b="1" i="1" dirty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fr-FR" sz="2800" b="1" i="1" dirty="0" smtClean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fr-FR" sz="3600" b="1" dirty="0" smtClean="0">
                          <a:latin typeface="Calibri"/>
                          <a:ea typeface="Times New Roman"/>
                          <a:cs typeface="Times New Roman"/>
                        </a:rPr>
                        <a:t>Pour </a:t>
                      </a:r>
                      <a:r>
                        <a:rPr lang="fr-FR" sz="3600" b="1" i="1" dirty="0" smtClean="0">
                          <a:latin typeface="Calibri"/>
                          <a:ea typeface="Times New Roman"/>
                          <a:cs typeface="Times New Roman"/>
                        </a:rPr>
                        <a:t>N </a:t>
                      </a:r>
                      <a:r>
                        <a:rPr lang="fr-FR" sz="3600" b="1" i="0" dirty="0" smtClean="0">
                          <a:latin typeface="Calibri"/>
                          <a:ea typeface="Times New Roman"/>
                          <a:cs typeface="Times New Roman"/>
                        </a:rPr>
                        <a:t>allant</a:t>
                      </a:r>
                      <a:r>
                        <a:rPr lang="fr-FR" sz="3600" b="1" i="0" baseline="0" dirty="0" smtClean="0">
                          <a:latin typeface="Calibri"/>
                          <a:ea typeface="Times New Roman"/>
                          <a:cs typeface="Times New Roman"/>
                        </a:rPr>
                        <a:t> de 1 à 3</a:t>
                      </a:r>
                      <a:endParaRPr lang="fr-FR" sz="32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fr-FR" sz="3600" b="1" dirty="0">
                          <a:latin typeface="Calibri"/>
                          <a:ea typeface="Times New Roman"/>
                          <a:cs typeface="Times New Roman"/>
                        </a:rPr>
                        <a:t>                  </a:t>
                      </a:r>
                      <a:r>
                        <a:rPr lang="fr-FR" sz="3600" b="1" dirty="0" smtClean="0">
                          <a:latin typeface="Calibri"/>
                          <a:ea typeface="Times New Roman"/>
                          <a:cs typeface="Times New Roman"/>
                        </a:rPr>
                        <a:t>             </a:t>
                      </a:r>
                      <a:r>
                        <a:rPr lang="fr-FR" sz="3600" b="1" i="1" dirty="0" smtClean="0">
                          <a:latin typeface="Calibri"/>
                          <a:ea typeface="Times New Roman"/>
                          <a:cs typeface="Times New Roman"/>
                        </a:rPr>
                        <a:t>A </a:t>
                      </a:r>
                      <a:r>
                        <a:rPr lang="fr-FR" sz="3600" b="1" dirty="0" smtClean="0">
                          <a:latin typeface="Calibri"/>
                          <a:ea typeface="Times New Roman"/>
                          <a:cs typeface="Times New Roman"/>
                        </a:rPr>
                        <a:t>prend </a:t>
                      </a:r>
                      <a:r>
                        <a:rPr lang="fr-FR" sz="3600" b="1" dirty="0">
                          <a:latin typeface="Calibri"/>
                          <a:ea typeface="Times New Roman"/>
                          <a:cs typeface="Times New Roman"/>
                        </a:rPr>
                        <a:t>la </a:t>
                      </a:r>
                      <a:r>
                        <a:rPr lang="fr-FR" sz="3600" b="1" dirty="0" smtClean="0">
                          <a:latin typeface="Calibri"/>
                          <a:ea typeface="Times New Roman"/>
                          <a:cs typeface="Times New Roman"/>
                        </a:rPr>
                        <a:t>valeur </a:t>
                      </a:r>
                      <a:r>
                        <a:rPr lang="fr-FR" sz="3600" b="1" i="1" dirty="0" smtClean="0"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fr-FR" sz="3600" b="1" i="1" dirty="0" smtClean="0">
                          <a:latin typeface="Verdana"/>
                          <a:ea typeface="Verdana"/>
                          <a:cs typeface="Verdana"/>
                        </a:rPr>
                        <a:t>×</a:t>
                      </a:r>
                      <a:r>
                        <a:rPr lang="fr-FR" sz="3600" b="1" i="1" dirty="0" smtClean="0">
                          <a:latin typeface="+mn-lt"/>
                          <a:ea typeface="Times New Roman"/>
                          <a:cs typeface="Times New Roman"/>
                        </a:rPr>
                        <a:t>A </a:t>
                      </a:r>
                      <a:r>
                        <a:rPr lang="fr-FR" sz="3600" b="1" i="0" dirty="0" smtClean="0">
                          <a:latin typeface="+mn-lt"/>
                          <a:ea typeface="Times New Roman"/>
                          <a:cs typeface="Times New Roman"/>
                        </a:rPr>
                        <a:t>+</a:t>
                      </a:r>
                      <a:r>
                        <a:rPr lang="fr-FR" sz="3600" b="1" i="1" dirty="0" smtClean="0">
                          <a:latin typeface="+mn-lt"/>
                          <a:ea typeface="Times New Roman"/>
                          <a:cs typeface="Times New Roman"/>
                        </a:rPr>
                        <a:t> 3</a:t>
                      </a:r>
                      <a:endParaRPr lang="fr-FR" sz="3600" b="1" dirty="0" smtClean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900430" algn="l"/>
                        </a:tabLst>
                        <a:defRPr/>
                      </a:pPr>
                      <a:r>
                        <a:rPr lang="fr-FR" sz="3600" b="1" dirty="0" smtClean="0">
                          <a:latin typeface="Calibri"/>
                          <a:ea typeface="Times New Roman"/>
                          <a:cs typeface="Times New Roman"/>
                        </a:rPr>
                        <a:t>                           Fin Pour</a:t>
                      </a:r>
                      <a:endParaRPr lang="fr-FR" sz="32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fr-FR" sz="3600" b="1" i="1" dirty="0">
                          <a:latin typeface="Calibri"/>
                          <a:ea typeface="Times New Roman"/>
                          <a:cs typeface="Times New Roman"/>
                        </a:rPr>
                        <a:t>Sortie :</a:t>
                      </a:r>
                      <a:r>
                        <a:rPr lang="fr-FR" sz="3600" b="1" dirty="0">
                          <a:latin typeface="Calibri"/>
                          <a:ea typeface="Times New Roman"/>
                          <a:cs typeface="Times New Roman"/>
                        </a:rPr>
                        <a:t>              </a:t>
                      </a:r>
                      <a:r>
                        <a:rPr lang="fr-FR" sz="3600" b="1" dirty="0" smtClean="0">
                          <a:latin typeface="Calibri"/>
                          <a:ea typeface="Times New Roman"/>
                          <a:cs typeface="Times New Roman"/>
                        </a:rPr>
                        <a:t>Afficher </a:t>
                      </a:r>
                      <a:r>
                        <a:rPr lang="fr-FR" sz="3600" b="1" i="1" dirty="0" smtClean="0">
                          <a:latin typeface="Calibri"/>
                          <a:ea typeface="Times New Roman"/>
                          <a:cs typeface="Times New Roman"/>
                        </a:rPr>
                        <a:t>A</a:t>
                      </a:r>
                      <a:endParaRPr lang="fr-FR" sz="3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12" name="Connecteur droit 11"/>
          <p:cNvCxnSpPr/>
          <p:nvPr/>
        </p:nvCxnSpPr>
        <p:spPr>
          <a:xfrm>
            <a:off x="3275856" y="2780928"/>
            <a:ext cx="0" cy="86409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0"/>
            <a:ext cx="8568952" cy="1052736"/>
          </a:xfrm>
        </p:spPr>
        <p:txBody>
          <a:bodyPr>
            <a:normAutofit/>
          </a:bodyPr>
          <a:lstStyle/>
          <a:p>
            <a:r>
              <a:rPr lang="fr-FR" sz="5400" b="1" i="1" u="sng" dirty="0" smtClean="0">
                <a:latin typeface="Tempus Sans ITC" pitchFamily="82" charset="0"/>
              </a:rPr>
              <a:t>Calcul formel</a:t>
            </a:r>
            <a:endParaRPr lang="fr-FR" sz="5400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748680"/>
          </a:xfrm>
        </p:spPr>
        <p:txBody>
          <a:bodyPr>
            <a:normAutofit/>
          </a:bodyPr>
          <a:lstStyle/>
          <a:p>
            <a:endParaRPr lang="fr-FR" dirty="0" smtClean="0"/>
          </a:p>
          <a:p>
            <a:pPr>
              <a:buNone/>
            </a:pPr>
            <a:endParaRPr lang="fr-FR" dirty="0" smtClean="0"/>
          </a:p>
        </p:txBody>
      </p:sp>
      <p:graphicFrame>
        <p:nvGraphicFramePr>
          <p:cNvPr id="129030" name="Object 6"/>
          <p:cNvGraphicFramePr>
            <a:graphicFrameLocks noChangeAspect="1"/>
          </p:cNvGraphicFramePr>
          <p:nvPr/>
        </p:nvGraphicFramePr>
        <p:xfrm>
          <a:off x="177800" y="1065213"/>
          <a:ext cx="8707438" cy="5499100"/>
        </p:xfrm>
        <a:graphic>
          <a:graphicData uri="http://schemas.openxmlformats.org/presentationml/2006/ole">
            <p:oleObj spid="_x0000_s319490" name="Document" r:id="rId4" imgW="11471739" imgH="7258236" progId="Word.Document.12">
              <p:embed/>
            </p:oleObj>
          </a:graphicData>
        </a:graphic>
      </p:graphicFrame>
      <p:pic>
        <p:nvPicPr>
          <p:cNvPr id="31949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1960" y="908720"/>
            <a:ext cx="4752528" cy="3885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44016"/>
            <a:ext cx="8229600" cy="1052736"/>
          </a:xfrm>
        </p:spPr>
        <p:txBody>
          <a:bodyPr>
            <a:normAutofit/>
          </a:bodyPr>
          <a:lstStyle/>
          <a:p>
            <a:r>
              <a:rPr lang="fr-FR" sz="5400" b="1" i="1" u="sng" dirty="0" smtClean="0">
                <a:latin typeface="Tempus Sans ITC" pitchFamily="82" charset="0"/>
              </a:rPr>
              <a:t>Calcul littéral</a:t>
            </a:r>
            <a:endParaRPr lang="fr-FR" sz="5400" dirty="0"/>
          </a:p>
        </p:txBody>
      </p:sp>
      <p:graphicFrame>
        <p:nvGraphicFramePr>
          <p:cNvPr id="10" name="Objet 9"/>
          <p:cNvGraphicFramePr>
            <a:graphicFrameLocks noChangeAspect="1"/>
          </p:cNvGraphicFramePr>
          <p:nvPr/>
        </p:nvGraphicFramePr>
        <p:xfrm>
          <a:off x="249238" y="1139825"/>
          <a:ext cx="8597900" cy="4227513"/>
        </p:xfrm>
        <a:graphic>
          <a:graphicData uri="http://schemas.openxmlformats.org/presentationml/2006/ole">
            <p:oleObj spid="_x0000_s203778" name="Document" r:id="rId4" imgW="9182394" imgH="4530400" progId="Word.Document.12">
              <p:embed/>
            </p:oleObj>
          </a:graphicData>
        </a:graphic>
      </p:graphicFrame>
      <p:graphicFrame>
        <p:nvGraphicFramePr>
          <p:cNvPr id="136204" name="Object 12"/>
          <p:cNvGraphicFramePr>
            <a:graphicFrameLocks noChangeAspect="1"/>
          </p:cNvGraphicFramePr>
          <p:nvPr/>
        </p:nvGraphicFramePr>
        <p:xfrm>
          <a:off x="355600" y="5098058"/>
          <a:ext cx="8669338" cy="1211262"/>
        </p:xfrm>
        <a:graphic>
          <a:graphicData uri="http://schemas.openxmlformats.org/presentationml/2006/ole">
            <p:oleObj spid="_x0000_s203781" name="Document" r:id="rId5" imgW="9037480" imgH="1261039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08112"/>
          </a:xfrm>
        </p:spPr>
        <p:txBody>
          <a:bodyPr>
            <a:normAutofit/>
          </a:bodyPr>
          <a:lstStyle/>
          <a:p>
            <a:r>
              <a:rPr lang="fr-FR" sz="5400" b="1" i="1" u="sng" dirty="0" smtClean="0">
                <a:latin typeface="Tempus Sans ITC" pitchFamily="82" charset="0"/>
              </a:rPr>
              <a:t>Calcul littéral</a:t>
            </a:r>
            <a:endParaRPr lang="fr-FR" sz="5400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748680"/>
          </a:xfrm>
        </p:spPr>
        <p:txBody>
          <a:bodyPr>
            <a:normAutofit/>
          </a:bodyPr>
          <a:lstStyle/>
          <a:p>
            <a:endParaRPr lang="fr-FR" dirty="0" smtClean="0"/>
          </a:p>
          <a:p>
            <a:pPr>
              <a:buNone/>
            </a:pPr>
            <a:endParaRPr lang="fr-FR" dirty="0" smtClean="0"/>
          </a:p>
        </p:txBody>
      </p:sp>
      <p:graphicFrame>
        <p:nvGraphicFramePr>
          <p:cNvPr id="9" name="Object 5"/>
          <p:cNvGraphicFramePr>
            <a:graphicFrameLocks noChangeAspect="1"/>
          </p:cNvGraphicFramePr>
          <p:nvPr/>
        </p:nvGraphicFramePr>
        <p:xfrm>
          <a:off x="1541463" y="2701925"/>
          <a:ext cx="5500687" cy="2811463"/>
        </p:xfrm>
        <a:graphic>
          <a:graphicData uri="http://schemas.openxmlformats.org/presentationml/2006/ole">
            <p:oleObj spid="_x0000_s205826" name="Document" r:id="rId4" imgW="7263414" imgH="3719375" progId="Word.Document.12">
              <p:embed/>
            </p:oleObj>
          </a:graphicData>
        </a:graphic>
      </p:graphicFrame>
      <p:graphicFrame>
        <p:nvGraphicFramePr>
          <p:cNvPr id="7" name="Objet 6"/>
          <p:cNvGraphicFramePr>
            <a:graphicFrameLocks noChangeAspect="1"/>
          </p:cNvGraphicFramePr>
          <p:nvPr/>
        </p:nvGraphicFramePr>
        <p:xfrm>
          <a:off x="296863" y="1057275"/>
          <a:ext cx="8515350" cy="1495425"/>
        </p:xfrm>
        <a:graphic>
          <a:graphicData uri="http://schemas.openxmlformats.org/presentationml/2006/ole">
            <p:oleObj spid="_x0000_s205827" name="Document" r:id="rId5" imgW="8774451" imgH="1547400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36104"/>
          </a:xfrm>
        </p:spPr>
        <p:txBody>
          <a:bodyPr>
            <a:noAutofit/>
          </a:bodyPr>
          <a:lstStyle/>
          <a:p>
            <a:r>
              <a:rPr lang="fr-FR" b="1" i="1" u="sng" dirty="0" smtClean="0">
                <a:latin typeface="Tempus Sans ITC" pitchFamily="82" charset="0"/>
              </a:rPr>
              <a:t>Résolution graphique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748680"/>
          </a:xfrm>
        </p:spPr>
        <p:txBody>
          <a:bodyPr>
            <a:normAutofit/>
          </a:bodyPr>
          <a:lstStyle/>
          <a:p>
            <a:endParaRPr lang="fr-FR" dirty="0" smtClean="0"/>
          </a:p>
          <a:p>
            <a:pPr>
              <a:buNone/>
            </a:pPr>
            <a:endParaRPr lang="fr-FR" dirty="0" smtClean="0"/>
          </a:p>
        </p:txBody>
      </p:sp>
      <p:graphicFrame>
        <p:nvGraphicFramePr>
          <p:cNvPr id="8" name="Object 3"/>
          <p:cNvGraphicFramePr>
            <a:graphicFrameLocks noChangeAspect="1"/>
          </p:cNvGraphicFramePr>
          <p:nvPr/>
        </p:nvGraphicFramePr>
        <p:xfrm>
          <a:off x="323528" y="908720"/>
          <a:ext cx="2433637" cy="3716338"/>
        </p:xfrm>
        <a:graphic>
          <a:graphicData uri="http://schemas.openxmlformats.org/presentationml/2006/ole">
            <p:oleObj spid="_x0000_s326659" name="Document" r:id="rId4" imgW="3203060" imgH="4892207" progId="Word.Document.12">
              <p:embed/>
            </p:oleObj>
          </a:graphicData>
        </a:graphic>
      </p:graphicFrame>
      <p:graphicFrame>
        <p:nvGraphicFramePr>
          <p:cNvPr id="133125" name="Object 5"/>
          <p:cNvGraphicFramePr>
            <a:graphicFrameLocks noChangeAspect="1"/>
          </p:cNvGraphicFramePr>
          <p:nvPr/>
        </p:nvGraphicFramePr>
        <p:xfrm>
          <a:off x="323528" y="4365104"/>
          <a:ext cx="3775075" cy="1687512"/>
        </p:xfrm>
        <a:graphic>
          <a:graphicData uri="http://schemas.openxmlformats.org/presentationml/2006/ole">
            <p:oleObj spid="_x0000_s326660" name="Document" r:id="rId5" imgW="4973484" imgH="2228508" progId="Word.Document.12">
              <p:embed/>
            </p:oleObj>
          </a:graphicData>
        </a:graphic>
      </p:graphicFrame>
      <p:pic>
        <p:nvPicPr>
          <p:cNvPr id="133126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43808" y="908720"/>
            <a:ext cx="6171431" cy="4014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36104"/>
          </a:xfrm>
        </p:spPr>
        <p:txBody>
          <a:bodyPr>
            <a:noAutofit/>
          </a:bodyPr>
          <a:lstStyle/>
          <a:p>
            <a:r>
              <a:rPr lang="fr-FR" b="1" i="1" u="sng" dirty="0" smtClean="0">
                <a:latin typeface="Tempus Sans ITC" pitchFamily="82" charset="0"/>
              </a:rPr>
              <a:t>Fonctions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748680"/>
          </a:xfrm>
        </p:spPr>
        <p:txBody>
          <a:bodyPr>
            <a:normAutofit/>
          </a:bodyPr>
          <a:lstStyle/>
          <a:p>
            <a:endParaRPr lang="fr-FR" dirty="0" smtClean="0"/>
          </a:p>
          <a:p>
            <a:pPr>
              <a:buNone/>
            </a:pPr>
            <a:endParaRPr lang="fr-FR" dirty="0" smtClean="0"/>
          </a:p>
        </p:txBody>
      </p:sp>
      <p:graphicFrame>
        <p:nvGraphicFramePr>
          <p:cNvPr id="7" name="Object 5"/>
          <p:cNvGraphicFramePr>
            <a:graphicFrameLocks noChangeAspect="1"/>
          </p:cNvGraphicFramePr>
          <p:nvPr/>
        </p:nvGraphicFramePr>
        <p:xfrm>
          <a:off x="2843808" y="4437112"/>
          <a:ext cx="3781425" cy="2060575"/>
        </p:xfrm>
        <a:graphic>
          <a:graphicData uri="http://schemas.openxmlformats.org/presentationml/2006/ole">
            <p:oleObj spid="_x0000_s328706" name="Document" r:id="rId4" imgW="5198326" imgH="2823881" progId="Word.Document.12">
              <p:embed/>
            </p:oleObj>
          </a:graphicData>
        </a:graphic>
      </p:graphicFrame>
      <p:graphicFrame>
        <p:nvGraphicFramePr>
          <p:cNvPr id="8" name="Object 3"/>
          <p:cNvGraphicFramePr>
            <a:graphicFrameLocks noChangeAspect="1"/>
          </p:cNvGraphicFramePr>
          <p:nvPr/>
        </p:nvGraphicFramePr>
        <p:xfrm>
          <a:off x="395536" y="916062"/>
          <a:ext cx="8489950" cy="1720850"/>
        </p:xfrm>
        <a:graphic>
          <a:graphicData uri="http://schemas.openxmlformats.org/presentationml/2006/ole">
            <p:oleObj spid="_x0000_s328707" name="Document" r:id="rId5" imgW="11465024" imgH="2339753" progId="Word.Document.12">
              <p:embed/>
            </p:oleObj>
          </a:graphicData>
        </a:graphic>
      </p:graphicFrame>
      <p:pic>
        <p:nvPicPr>
          <p:cNvPr id="133128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6431" y="2060848"/>
            <a:ext cx="8596049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33130" name="Object 10"/>
          <p:cNvGraphicFramePr>
            <a:graphicFrameLocks noChangeAspect="1"/>
          </p:cNvGraphicFramePr>
          <p:nvPr/>
        </p:nvGraphicFramePr>
        <p:xfrm>
          <a:off x="225425" y="3927648"/>
          <a:ext cx="8669338" cy="725488"/>
        </p:xfrm>
        <a:graphic>
          <a:graphicData uri="http://schemas.openxmlformats.org/presentationml/2006/ole">
            <p:oleObj spid="_x0000_s328709" name="Document" r:id="rId7" imgW="11800602" imgH="1000316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27584" y="0"/>
            <a:ext cx="7668344" cy="1052736"/>
          </a:xfrm>
        </p:spPr>
        <p:txBody>
          <a:bodyPr>
            <a:normAutofit/>
          </a:bodyPr>
          <a:lstStyle/>
          <a:p>
            <a:r>
              <a:rPr lang="fr-FR" sz="5400" b="1" i="1" u="sng" dirty="0" smtClean="0">
                <a:latin typeface="Tempus Sans ITC" pitchFamily="82" charset="0"/>
              </a:rPr>
              <a:t>Statistiques</a:t>
            </a:r>
            <a:endParaRPr lang="fr-FR" sz="5400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748680"/>
          </a:xfrm>
        </p:spPr>
        <p:txBody>
          <a:bodyPr>
            <a:normAutofit/>
          </a:bodyPr>
          <a:lstStyle/>
          <a:p>
            <a:endParaRPr lang="fr-FR" dirty="0" smtClean="0"/>
          </a:p>
          <a:p>
            <a:pPr>
              <a:buNone/>
            </a:pPr>
            <a:endParaRPr lang="fr-FR" dirty="0" smtClean="0"/>
          </a:p>
        </p:txBody>
      </p:sp>
      <p:graphicFrame>
        <p:nvGraphicFramePr>
          <p:cNvPr id="7" name="Object 5"/>
          <p:cNvGraphicFramePr>
            <a:graphicFrameLocks noChangeAspect="1"/>
          </p:cNvGraphicFramePr>
          <p:nvPr/>
        </p:nvGraphicFramePr>
        <p:xfrm>
          <a:off x="2097955" y="5301208"/>
          <a:ext cx="3986213" cy="1241425"/>
        </p:xfrm>
        <a:graphic>
          <a:graphicData uri="http://schemas.openxmlformats.org/presentationml/2006/ole">
            <p:oleObj spid="_x0000_s330754" name="Document" r:id="rId4" imgW="5817926" imgH="1819234" progId="Word.Document.12">
              <p:embed/>
            </p:oleObj>
          </a:graphicData>
        </a:graphic>
      </p:graphicFrame>
      <p:graphicFrame>
        <p:nvGraphicFramePr>
          <p:cNvPr id="8" name="Object 3"/>
          <p:cNvGraphicFramePr>
            <a:graphicFrameLocks noChangeAspect="1"/>
          </p:cNvGraphicFramePr>
          <p:nvPr/>
        </p:nvGraphicFramePr>
        <p:xfrm>
          <a:off x="251520" y="1052736"/>
          <a:ext cx="2606675" cy="4749800"/>
        </p:xfrm>
        <a:graphic>
          <a:graphicData uri="http://schemas.openxmlformats.org/presentationml/2006/ole">
            <p:oleObj spid="_x0000_s330755" name="Document" r:id="rId5" imgW="3575775" imgH="6510584" progId="Word.Document.12">
              <p:embed/>
            </p:oleObj>
          </a:graphicData>
        </a:graphic>
      </p:graphicFrame>
      <p:pic>
        <p:nvPicPr>
          <p:cNvPr id="134158" name="Picture 1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99792" y="908720"/>
            <a:ext cx="6279654" cy="4211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9_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0_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1_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2_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3_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14_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1950</TotalTime>
  <Words>111</Words>
  <Application>Microsoft Office PowerPoint</Application>
  <PresentationFormat>Affichage à l'écran (4:3)</PresentationFormat>
  <Paragraphs>88</Paragraphs>
  <Slides>41</Slides>
  <Notes>41</Notes>
  <HiddenSlides>0</HiddenSlides>
  <MMClips>0</MMClips>
  <ScaleCrop>false</ScaleCrop>
  <HeadingPairs>
    <vt:vector size="6" baseType="variant">
      <vt:variant>
        <vt:lpstr>Thème</vt:lpstr>
      </vt:variant>
      <vt:variant>
        <vt:i4>15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41</vt:i4>
      </vt:variant>
    </vt:vector>
  </HeadingPairs>
  <TitlesOfParts>
    <vt:vector size="57" baseType="lpstr">
      <vt:lpstr>Thème Office</vt:lpstr>
      <vt:lpstr>3_Thème Office</vt:lpstr>
      <vt:lpstr>1_Thème Office</vt:lpstr>
      <vt:lpstr>2_Thème Office</vt:lpstr>
      <vt:lpstr>4_Thème Office</vt:lpstr>
      <vt:lpstr>5_Thème Office</vt:lpstr>
      <vt:lpstr>6_Thème Office</vt:lpstr>
      <vt:lpstr>7_Thème Office</vt:lpstr>
      <vt:lpstr>8_Thème Office</vt:lpstr>
      <vt:lpstr>9_Thème Office</vt:lpstr>
      <vt:lpstr>10_Thème Office</vt:lpstr>
      <vt:lpstr>11_Thème Office</vt:lpstr>
      <vt:lpstr>12_Thème Office</vt:lpstr>
      <vt:lpstr>13_Thème Office</vt:lpstr>
      <vt:lpstr>14_Thème Office</vt:lpstr>
      <vt:lpstr>Document</vt:lpstr>
      <vt:lpstr>Activités Mentales :  Niveau 2nde</vt:lpstr>
      <vt:lpstr>Programmes de Calculs</vt:lpstr>
      <vt:lpstr>Produire une expression</vt:lpstr>
      <vt:lpstr>Mise en équation</vt:lpstr>
      <vt:lpstr>Calcul littéral</vt:lpstr>
      <vt:lpstr>Calcul littéral</vt:lpstr>
      <vt:lpstr>Résolution graphique</vt:lpstr>
      <vt:lpstr>Fonctions</vt:lpstr>
      <vt:lpstr>Statistiques</vt:lpstr>
      <vt:lpstr>Vecteurs</vt:lpstr>
      <vt:lpstr>Equations</vt:lpstr>
      <vt:lpstr>Activités Mentales :  Niveau 1ère</vt:lpstr>
      <vt:lpstr>Pourcentages</vt:lpstr>
      <vt:lpstr>Pourcentages</vt:lpstr>
      <vt:lpstr>Pourcentages</vt:lpstr>
      <vt:lpstr>Pourcentages </vt:lpstr>
      <vt:lpstr>Pourcentages</vt:lpstr>
      <vt:lpstr>Equations</vt:lpstr>
      <vt:lpstr>Vecteurs </vt:lpstr>
      <vt:lpstr>Droites</vt:lpstr>
      <vt:lpstr>Droites</vt:lpstr>
      <vt:lpstr>Fonctions</vt:lpstr>
      <vt:lpstr>Géométrie dans l’espace</vt:lpstr>
      <vt:lpstr>Probabilités</vt:lpstr>
      <vt:lpstr>Suites</vt:lpstr>
      <vt:lpstr>Géométrie dans l’espace</vt:lpstr>
      <vt:lpstr>Trigonométrie</vt:lpstr>
      <vt:lpstr>Produit scalaire</vt:lpstr>
      <vt:lpstr>Fonctions Circulaires</vt:lpstr>
      <vt:lpstr>Nombres complexes</vt:lpstr>
      <vt:lpstr>Angles de vecteurs</vt:lpstr>
      <vt:lpstr>Fonctions Circulaires</vt:lpstr>
      <vt:lpstr>Activités Mentales :  Niveau Tale</vt:lpstr>
      <vt:lpstr>Probabilités</vt:lpstr>
      <vt:lpstr>Probabilités</vt:lpstr>
      <vt:lpstr>Probabilités</vt:lpstr>
      <vt:lpstr>Activités Mentales :  TICE (tous niveaux??)</vt:lpstr>
      <vt:lpstr>Tableur</vt:lpstr>
      <vt:lpstr>Calculatrice</vt:lpstr>
      <vt:lpstr>Algorithme</vt:lpstr>
      <vt:lpstr>Calcul formel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Activités Mentales …</dc:title>
  <dc:creator>Nicolas</dc:creator>
  <cp:lastModifiedBy>Nicolas</cp:lastModifiedBy>
  <cp:revision>115</cp:revision>
  <dcterms:created xsi:type="dcterms:W3CDTF">2012-08-07T14:45:07Z</dcterms:created>
  <dcterms:modified xsi:type="dcterms:W3CDTF">2017-03-19T17:50:19Z</dcterms:modified>
</cp:coreProperties>
</file>