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080625" cy="567055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6" d="100"/>
          <a:sy n="186" d="100"/>
        </p:scale>
        <p:origin x="45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2190364-9E46-4677-A0D3-81871424089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441AEB-985E-467A-85A5-23B58E88915D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C40C47-104C-44CD-B3CD-3710517EC02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910824-C281-4461-828A-43B2586BBFAC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EA800DA-7F9D-4990-84A7-02A79AE5CA95}" type="slidenum">
              <a:t>‹N°›</a:t>
            </a:fld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91018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F3DB9D3-852C-4DDE-90FE-E8EEC97BC0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1026D8B-4A5A-4218-BFBA-95FCAFEBC3A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0ACAE1AD-AB61-43CC-9D0D-FA3ED7A3709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838AB0-06EB-476C-BD8E-D132CB0074FD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F72B18-0063-4CCC-A86A-4B2A4D3E716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5B13F7-8798-4087-971C-258E512FBB5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438BB5EF-39E7-4CAC-A557-7F12447ADFB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168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77198C-4B36-469E-951D-13C379C007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27CD48C-90B3-4516-9054-B06A1C3D4E0D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95350DB-C3C3-40B1-9E53-DE379E8C086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AE594D5-223A-47AD-8A6C-3446F68840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5F692A-C707-424E-A2CE-C05070E4D2C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44F0702-CFDC-4C35-9CD5-CCC36B6272E7}" type="slidenum">
              <a:t>10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7F69646-F591-4B7D-820E-E3B27F2C80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01741B7-4EDE-4670-9D93-DE38DDB2EBE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7C8D81-3AA2-4CA3-B397-A7A14251E21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683CF35-5244-40E5-896A-1156F604B1E6}" type="slidenum">
              <a:t>11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720EBF8-DF0E-422B-A627-764D5581DFC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570D77C-428E-4D61-B181-03343F5B6E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B17800-6845-4CFD-A18B-31571BE2ED1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5748342-2056-4760-BBF0-E61668FFFBC0}" type="slidenum">
              <a:t>12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213F3F2-FCE0-4352-A805-E695E1B6F75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A4EFD8B-C34C-4632-A7D8-7ED9057922F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F8F676-B6CB-4F8D-A5B6-F549529BB8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870E73D-67B8-44A1-AD43-BCC03D604299}" type="slidenum">
              <a:t>13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818F5C9-A488-4C42-8BE7-FAA9C01BFB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E552B31-B5CF-4554-9EF0-927D038BFE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8F2883-F6E7-4287-A5A5-54332E0E2C9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DA27427-1943-4906-9183-ABEFD442687A}" type="slidenum">
              <a:t>14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B06F1B7-3B60-4044-9D81-11CD05DDD2B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2301DE0-A2C2-43DC-87BD-B81C4EF47EC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724678-195E-4755-AA7D-2C07B0E9223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9A96321-959D-4E3F-BBEE-7B302364DB34}" type="slidenum">
              <a:t>15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3612760-5CC2-49B0-9F35-6F427E3DA0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BD8E020-DC9C-4CC2-AF1E-D8321089A1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02EE7F-1BC4-4702-BE3B-5CB3DF914E8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DC9AE670-814D-4A01-8837-5C97D3B60135}" type="slidenum">
              <a:t>16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342D036-2914-41DD-BB64-755DAA73AEC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AF7C110-4BC3-4262-91CB-92C900EA432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F0E384-8248-4B17-A9B5-7ADC78DFC02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E29A0F3-F78D-40EA-B08D-FB0BD2EAB705}" type="slidenum">
              <a:t>17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8903C76-6721-4852-BBD8-A26C437C85F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A6BC022-91B6-4BD8-9077-635666EF9F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AC3CA0-2834-4F2C-965A-47B1BA2F22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F1EF0D5-B6A8-4971-B922-3E9D6AA402EF}" type="slidenum">
              <a:t>18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2004830-5882-431C-8B14-DE735111DC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DE49743-5012-48F9-B9D9-FC8C714031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BA38DE-8A55-4874-B96E-1C0B1E7FC96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0C15FDA-8204-4D88-A7A6-5E33D3D9F9B7}" type="slidenum">
              <a:t>19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7A507C2-45BC-4C27-8E5C-28257E103F0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6B3F357-CC03-4BE5-BC39-FE3328D1E7A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9FDF32-3D44-4422-A253-2EC907498D4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5FBB567-7AC4-4E48-B863-2FC487100654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17A9DCC-8BDC-4F57-9EB2-AE0E54ADC0F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40C3CE-89E0-4799-A279-12CB0F3545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5D7DB6-E515-47CA-9540-931F7DA9907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945B7FC-D184-457E-A3CF-82084387183F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8F2BDA7-FB97-4F5C-BC5E-8C320638F65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A33F418-EDD0-465B-9F0A-65E74BCF1B3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A844E1-E5A1-4698-B900-A062CF50F6D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EE00F61-1A1C-4BC7-8CAD-93381CC39D5C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278D49F-118A-46C7-9833-964FF8BE333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AA1FAC5-711B-47D1-B608-DBA28DA49BF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7D3AD2-CCF8-46DF-874D-D9CEBBA6640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646539B-C12A-4397-BB56-59D84E19DBE6}" type="slidenum"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D92A565-A81C-4783-A82D-A3989457200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A158318-E888-4BB2-AC75-FCAABA8D19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789977-DD77-4CAE-A2C2-C33605C27A4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DE46073-CEC9-4F71-B3F2-952DA9590301}" type="slidenum">
              <a:t>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0798AAC-2658-432A-9568-DF93A5AFC65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FB84CB0-CD65-4654-8972-43027554B9E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7DA21B-1DA7-4B11-9FE3-AA910B62DDB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481DE9F-AAFD-4DEA-9A05-AAFD5450AA04}" type="slidenum">
              <a:t>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81972AC-7EFC-4351-8EB1-0E539903EC5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AA676E7-B44C-492F-BD44-98938F4D6A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406DBD-7B52-4BCF-A98F-4D2CD4BF523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E51D8157-A24C-4B88-B499-B894F2B6A7DD}" type="slidenum">
              <a:t>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7010191-47B2-4044-A290-2A640B75FE5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C9C09FE-6FBA-49D2-9533-122B40D8C0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F8A779-9E28-4C9A-AC55-812F65E28A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E5A5438-16A7-4B1C-B2AA-85AA37DF6EAB}" type="slidenum">
              <a:t>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8D9C786-4949-4DB1-8721-11571A14DC5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41D0BBE-6F2C-4FCB-B862-DEE0341BC40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4750D-3B89-49F0-93E4-301D3297D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0D714A0-4399-4973-9068-033F4F73A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1DA357-166F-4AB5-BED7-7C949014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5AD1CC-7744-461B-A376-99126388F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BA94E5-E2C1-492D-AC34-D5523F73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E31B64-01D1-4654-8A5B-9F903D8BD18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14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EA2AAD-6909-4F73-9A32-F5154170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21A459-7C62-4545-9E4B-15645F111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593298-D547-4343-B2E3-0CE5FABE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76D4FB-A735-4C51-88B0-13EE352C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889CB3-CC17-47E2-BD2B-DEA18733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04E41D-34FE-43D8-80AE-167DD9AB04C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41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F9FCBB9-2260-4800-A1DC-C0BA5322EE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1CD8A1B-7781-4793-A120-D93DD2C06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135554-38FB-420E-AF9E-2DDC55B0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6330E0-6386-47CE-A501-CE87E9BC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5746DA-1404-4AA7-B994-D15D09747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212F67-E639-48DA-86D8-EFCAA87B167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03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54BA78-D33D-4CC9-B43D-716C3732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F499C7-3597-42F7-AF78-13A3AF7A9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419D75-7823-49E9-B66D-8E9899FC7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103409-3CD6-4E80-A536-3D1922812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97A745-1AF4-4AE1-80AB-F131169BC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01CA3A-6714-4DA9-A290-50039D89FDD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7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AD87DA-8C08-4476-B56E-490260DDC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697DF2-7C81-4C94-BE8A-437D8D797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06D553-5E9A-4244-A9C7-5FBB2B2F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35BDD4-D22C-4C2D-BF1B-B40D4DAB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E5A50D-30F2-491A-9EB3-7BF5A624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B75AF9-D689-4E3B-BE40-CF774219BCE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53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87CF7-4824-4B3E-AA07-CB7AC125D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0E84E3-D3B8-4FAC-9B5E-D245A39D9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1397C3-8E8B-4C38-B5D5-266E373CC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F45CF2-6404-46A6-86EC-137821417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FD94D4-802D-42AD-BD08-AF8060ED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AC4AE0-4B96-4BF3-9E1A-8FA4EE92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C0A452-FC44-44ED-979D-891B93DDA3E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27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F5C1E-9156-4596-9E9E-71BEFCF29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37C17C-E9EF-4313-8220-4A803574A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1AE88E-D01A-417E-9288-8ADCB810C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D15AD74-2995-416B-AAA2-4407B1FBC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727E5E-242D-4C24-9921-4F13A637B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6BD1CC-4AA7-454C-B56A-CC14D80B5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68DF40E-FE83-422F-BEBD-38F8CCBDB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A8F94AC-05FE-49A0-89A9-555D30C7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DE50AB-8927-43E5-BFE3-7E6C5220B4A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62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02F642-81B1-4574-8D5F-894F76ABC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FD3224-4C90-4F4B-85DE-317B7DA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14128E-DADB-4F12-9FEE-680BA9221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059253-922C-45B4-8921-EFFEAFD0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A810A8-40AE-42ED-BE92-E3982DFDA3C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99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5EB707-C017-4738-B91B-A84556628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23C73A-FCE4-4C67-A1D8-72B3EEF34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E06FF4-949B-41EE-A3A3-AF3964F15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2A2E33-ACC6-4759-9ACC-F06C561B211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26896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9F1D68-E053-4E4C-A064-CDCF7819F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B8BD9D-C34E-4F4D-BE79-C0E4B52A6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420D147-FB17-4656-840A-7E079FBE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52DC40-9DE9-4D25-867A-E5D45FC4A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6D1407-4B53-451A-A183-74925662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3C0FA2-7ADC-4E70-B673-0B2BACB3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E1C662-98D9-4F9D-8882-5D4905382E1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23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6E79C4-1474-43B6-A868-2AA5F09E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C90ECC7-D4A5-4746-A64B-5DE4C4869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67ED85-A34E-46C4-A8A1-268ED2465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CB03CE-E209-44A9-9068-3B0285292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023C00-DD16-4A82-B7BB-714142B6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4BAB35-E81F-40CB-A775-B9EBC115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D82EB1-9CB0-40CB-952D-AE756C81E61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58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8166131-C95B-41CF-AA73-E7A18CA606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16C993-0AD9-44B5-A8AE-4E39A5A6CB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09174E-594C-4A81-9C45-384A4DECA77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822BF9-2A05-45F6-92AF-5DD0232882D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A7E1C4-B895-424F-ACA6-BB6B8CB59BC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EE59D4D-2096-49EA-BF4B-4784DCD95E57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fr-FR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fr-F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s://trello.com/b/wX6lPgG0/labo-m-touc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labo-maths-toucy.sd.ac-dijon.f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www.pearltrees.com/labo_m_touc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mailto:M@nimath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FBA40-64CF-4E48-9EFA-16D3FEAE22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3684600"/>
            <a:ext cx="9071640" cy="1081080"/>
          </a:xfrm>
        </p:spPr>
        <p:txBody>
          <a:bodyPr vert="horz"/>
          <a:lstStyle/>
          <a:p>
            <a:pPr lvl="0"/>
            <a:r>
              <a:rPr lang="fr-FR"/>
              <a:t>	BILAN ET PERSPECTIVES</a:t>
            </a:r>
            <a:br>
              <a:rPr lang="fr-FR"/>
            </a:br>
            <a:r>
              <a:rPr lang="fr-FR" sz="3200"/>
              <a:t>Mardi 21 septembre 2021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BA3164D8-AACB-4D6D-9C40-AEFCCCB1CCA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0" y="540000"/>
            <a:ext cx="2880000" cy="293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F6A89574-BFFE-46A1-A01E-914F946875F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180000"/>
            <a:ext cx="900000" cy="9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A53851FF-92D8-43C2-A4B8-3F7651D5451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1243799"/>
            <a:ext cx="900000" cy="9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1F6E94FF-A71F-4153-90CA-82A9438898B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2323800"/>
            <a:ext cx="900000" cy="9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51254AC4-9D25-4AD1-B476-0821C777F7C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3403800"/>
            <a:ext cx="900000" cy="9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6440460C-CB1D-4E11-A62D-B2A51865271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4483800"/>
            <a:ext cx="900000" cy="9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>
            <a:extLst>
              <a:ext uri="{FF2B5EF4-FFF2-40B4-BE49-F238E27FC236}">
                <a16:creationId xmlns:a16="http://schemas.microsoft.com/office/drawing/2014/main" id="{7B9D02C4-1BE7-4630-8B37-9135E485A4F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878960" y="316080"/>
            <a:ext cx="1661039" cy="1843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B0E36EFD-9D29-4593-A52C-38E41C340E9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6840" y="180000"/>
            <a:ext cx="1011239" cy="5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ED5B6B2-9793-4310-AD00-39F182FA54CF}"/>
              </a:ext>
            </a:extLst>
          </p:cNvPr>
          <p:cNvSpPr txBox="1"/>
          <p:nvPr/>
        </p:nvSpPr>
        <p:spPr>
          <a:xfrm>
            <a:off x="1468080" y="5040000"/>
            <a:ext cx="8071919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LABO M TOUCY – BILAN ET PERSPECTIVES – Mardi 21 septembre 2021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DF458CE-2C44-4418-A6CF-EB6B7A4A40B1}"/>
              </a:ext>
            </a:extLst>
          </p:cNvPr>
          <p:cNvSpPr txBox="1"/>
          <p:nvPr/>
        </p:nvSpPr>
        <p:spPr>
          <a:xfrm>
            <a:off x="1440000" y="360000"/>
            <a:ext cx="8460000" cy="1114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Un espace de travail (Trello) à distance a été créé pour faciliter les échanges, mutualiser les idées, planifier les activités du laboratoire 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  <a:hlinkClick r:id="rId4"/>
              </a:rPr>
              <a:t>https://trello.com/b/wX6lPgG0/labo-m-toucy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70D9BE74-02BC-4203-A536-23EE9271054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800000" y="1260000"/>
            <a:ext cx="7234200" cy="37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580671B7-27CD-42D5-9A5D-3BDE5920344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6840" y="180000"/>
            <a:ext cx="1011239" cy="5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22E15CA-F590-46A7-86C4-AFFF098FB5BF}"/>
              </a:ext>
            </a:extLst>
          </p:cNvPr>
          <p:cNvSpPr txBox="1"/>
          <p:nvPr/>
        </p:nvSpPr>
        <p:spPr>
          <a:xfrm>
            <a:off x="1468080" y="5040000"/>
            <a:ext cx="8071919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LABO M TOUCY – BILAN ET PERSPECTIVES – Mardi 21 septembre 2021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F3032A1-7D6A-4F2C-A728-78CE9FF36DE6}"/>
              </a:ext>
            </a:extLst>
          </p:cNvPr>
          <p:cNvSpPr txBox="1"/>
          <p:nvPr/>
        </p:nvSpPr>
        <p:spPr>
          <a:xfrm>
            <a:off x="1440000" y="360000"/>
            <a:ext cx="8280000" cy="7700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PARTENAIRES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1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78A5815A-1519-49A2-8633-B20862C4F5D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340640" y="734760"/>
            <a:ext cx="4419360" cy="160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79541F79-62E5-438A-BD33-A182A2A9221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917719" y="2196000"/>
            <a:ext cx="3302280" cy="26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21400B7F-E794-4ACB-8E36-3B0C64A7776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860000" y="1761119"/>
            <a:ext cx="5093640" cy="39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9AD282AC-CBE5-4579-893A-5B2EC203CEB2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760000" y="2469600"/>
            <a:ext cx="4133880" cy="185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7943A76-B0EF-4877-991A-FA473B49859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6840" y="180000"/>
            <a:ext cx="1011239" cy="5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360FEE8-D165-4319-A350-7443BD360758}"/>
              </a:ext>
            </a:extLst>
          </p:cNvPr>
          <p:cNvSpPr txBox="1"/>
          <p:nvPr/>
        </p:nvSpPr>
        <p:spPr>
          <a:xfrm>
            <a:off x="1468080" y="5040000"/>
            <a:ext cx="8071919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LABO M TOUCY – BILAN ET PERSPECTIVES – Mardi 21 septembre 2021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A595161-D777-4B3E-BE3D-4A8DA1325D07}"/>
              </a:ext>
            </a:extLst>
          </p:cNvPr>
          <p:cNvSpPr txBox="1"/>
          <p:nvPr/>
        </p:nvSpPr>
        <p:spPr>
          <a:xfrm>
            <a:off x="1440000" y="360000"/>
            <a:ext cx="8280000" cy="686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PROJETS 2020-2021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Liaison avec la SEGPA – L’éponge de MENGER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86354393-9DCB-4C07-96A8-3E6739B8D18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520000" y="1156320"/>
            <a:ext cx="5514480" cy="3703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7FC5D8D6-17CB-4D61-B1D6-99C647B2239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6840" y="180000"/>
            <a:ext cx="1011239" cy="5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33AD141-0807-4D41-A19B-BB7DE6850C8F}"/>
              </a:ext>
            </a:extLst>
          </p:cNvPr>
          <p:cNvSpPr txBox="1"/>
          <p:nvPr/>
        </p:nvSpPr>
        <p:spPr>
          <a:xfrm>
            <a:off x="1468080" y="5040000"/>
            <a:ext cx="8071919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LABO M TOUCY – BILAN ET PERSPECTIVES – Mardi 21 septembre 2021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BFD4D3E2-0447-4E26-9372-89E3D4B426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060000" y="288720"/>
            <a:ext cx="2923920" cy="971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FBDBAC6-F786-4872-A93B-66390DA13B9F}"/>
              </a:ext>
            </a:extLst>
          </p:cNvPr>
          <p:cNvSpPr txBox="1"/>
          <p:nvPr/>
        </p:nvSpPr>
        <p:spPr>
          <a:xfrm>
            <a:off x="5940000" y="720000"/>
            <a:ext cx="2520000" cy="61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3600" b="1" i="0" u="none" strike="noStrike" kern="1200" cap="none">
                <a:ln>
                  <a:noFill/>
                </a:ln>
                <a:solidFill>
                  <a:srgbClr val="666666"/>
                </a:solidFill>
                <a:latin typeface="Liberation Sans" pitchFamily="18"/>
                <a:ea typeface="Microsoft YaHei" pitchFamily="2"/>
                <a:cs typeface="Lucida Sans" pitchFamily="2"/>
              </a:rPr>
              <a:t>2021-2022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E372E32-658A-411F-89FF-6E7A325A7FC1}"/>
              </a:ext>
            </a:extLst>
          </p:cNvPr>
          <p:cNvSpPr txBox="1"/>
          <p:nvPr/>
        </p:nvSpPr>
        <p:spPr>
          <a:xfrm>
            <a:off x="1620000" y="1440000"/>
            <a:ext cx="8100000" cy="43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Installation physique du laboratoire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042956AE-725D-49A0-A92F-AB363583545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382920" y="1870199"/>
            <a:ext cx="3997080" cy="3061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2231B43-FF33-4B51-9AC3-6D437280F33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6840" y="180000"/>
            <a:ext cx="1011239" cy="5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1690906-95AD-4E80-856C-CBDC609AEE3C}"/>
              </a:ext>
            </a:extLst>
          </p:cNvPr>
          <p:cNvSpPr txBox="1"/>
          <p:nvPr/>
        </p:nvSpPr>
        <p:spPr>
          <a:xfrm>
            <a:off x="1468080" y="5040000"/>
            <a:ext cx="8071919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LABO M TOUCY – BILAN ET PERSPECTIVES – Mardi 21 septembre 2021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F7B1693-8065-49BF-84E9-F6F419A22CAC}"/>
              </a:ext>
            </a:extLst>
          </p:cNvPr>
          <p:cNvSpPr txBox="1"/>
          <p:nvPr/>
        </p:nvSpPr>
        <p:spPr>
          <a:xfrm>
            <a:off x="1440000" y="360000"/>
            <a:ext cx="8280000" cy="4525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EVENEMENTS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1 journée inscrite au plan de formation des PE sur le secteur du collège de Courson-les-carrières le jeudi 13 janvier 2022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Questionnaire de remontées des besoins en formation sur la circonscription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Soirées maths (1h à 1h30) sous forme de vulgarisation mathématique, de jeux, de magie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Lancement d’une campagne de récupération de calculatrices non utilisées → exposition et histoire de la calculatrice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Formation IREM sur l’histoire de la numération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Bulletins 3 et 4 avec Manu Houdart (Very math trip) et Christophe Auclair (applications académiques)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6C7ADD8D-FAF1-4679-8566-8DED09688C1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40000" y="3386520"/>
            <a:ext cx="2880000" cy="933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A3958D64-02B0-40E6-9A0D-D6BE5190DF5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6840" y="180000"/>
            <a:ext cx="1011239" cy="5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046162B-F6F2-4E45-8F84-A6359CAB8104}"/>
              </a:ext>
            </a:extLst>
          </p:cNvPr>
          <p:cNvSpPr txBox="1"/>
          <p:nvPr/>
        </p:nvSpPr>
        <p:spPr>
          <a:xfrm>
            <a:off x="1468080" y="5040000"/>
            <a:ext cx="8071919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LABO M TOUCY – BILAN ET PERSPECTIVES – Mardi 21 septembre 2021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DDA28D5-A7D2-4624-8A79-A0BE937A3DB9}"/>
              </a:ext>
            </a:extLst>
          </p:cNvPr>
          <p:cNvSpPr txBox="1"/>
          <p:nvPr/>
        </p:nvSpPr>
        <p:spPr>
          <a:xfrm>
            <a:off x="1440000" y="180000"/>
            <a:ext cx="8100000" cy="17938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ACCOMPAGNEMENT DE PROJETS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1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CADRANS SOLAIRES 4ème – 4ème SEGPA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E4BDF0A7-3BF3-4A06-B2B6-C231CE8EE7A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80000" y="1412280"/>
            <a:ext cx="2520000" cy="305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61260D2A-7439-4CAC-9780-4C9AB50AFF5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424960" y="1317960"/>
            <a:ext cx="2615039" cy="3182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BB3C693F-AE18-4F2B-B2EB-095EE897A43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6840" y="180000"/>
            <a:ext cx="1011239" cy="5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FE4D705-EA31-4608-871C-600A0321FDA1}"/>
              </a:ext>
            </a:extLst>
          </p:cNvPr>
          <p:cNvSpPr txBox="1"/>
          <p:nvPr/>
        </p:nvSpPr>
        <p:spPr>
          <a:xfrm>
            <a:off x="1468080" y="5040000"/>
            <a:ext cx="8071919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LABO M TOUCY – BILAN ET PERSPECTIVES – Mardi 21 septembre 2021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1766C6-0475-4E3B-AE05-805E73E57C36}"/>
              </a:ext>
            </a:extLst>
          </p:cNvPr>
          <p:cNvSpPr txBox="1"/>
          <p:nvPr/>
        </p:nvSpPr>
        <p:spPr>
          <a:xfrm>
            <a:off x="1440000" y="540000"/>
            <a:ext cx="8100000" cy="18820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MINETOUCY – Construction de la cité scolaire pour une visite virtuelle sous Minecraft (plate-forme Minetest) en partenariat avec la DRNE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6ème et 6ème SEGPA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62507225-4619-4D40-B9F5-15C4984BCD3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560000" y="1260000"/>
            <a:ext cx="1847519" cy="1733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B922C84D-A56F-4DAB-9801-B7B69D209EF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129400" y="1403639"/>
            <a:ext cx="4890600" cy="3636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11968CAB-9401-4E7A-A3B1-3C001DC22EC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6840" y="180000"/>
            <a:ext cx="1011239" cy="5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593EC19-1A2A-4764-92EC-09C75DF7BD95}"/>
              </a:ext>
            </a:extLst>
          </p:cNvPr>
          <p:cNvSpPr txBox="1"/>
          <p:nvPr/>
        </p:nvSpPr>
        <p:spPr>
          <a:xfrm>
            <a:off x="1468080" y="5040000"/>
            <a:ext cx="8071919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LABO M TOUCY – BILAN ET PERSPECTIVES – Mardi 21 septembre 2021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3BCAFFB-C97D-456B-A64C-67E49E95222C}"/>
              </a:ext>
            </a:extLst>
          </p:cNvPr>
          <p:cNvSpPr txBox="1"/>
          <p:nvPr/>
        </p:nvSpPr>
        <p:spPr>
          <a:xfrm>
            <a:off x="1440000" y="360000"/>
            <a:ext cx="8100000" cy="4865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PARTENARIATS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1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M’ton corps avec Mme Cullus, yoga et bien-être à l’école pour les élèves et les enseignants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INSPé d’Auxerre avec la mise en place d’une convention d’échange et de mutualisation des ressources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Lien avec les futurs laboratoires collège de l’académie dont celui de Montbard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065B91D3-A86F-4FF8-AF11-4371E91D608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40000" y="1695240"/>
            <a:ext cx="1904760" cy="190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8247B188-A94D-439A-9BF4-F16794B85A7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300000" y="1995839"/>
            <a:ext cx="2555280" cy="1424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D78A3D41-53DD-475C-A25F-909C3FF2F38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6840" y="180000"/>
            <a:ext cx="1011239" cy="5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252AD5C-F7E0-4E8A-A788-1E9A42BE4FB1}"/>
              </a:ext>
            </a:extLst>
          </p:cNvPr>
          <p:cNvSpPr txBox="1"/>
          <p:nvPr/>
        </p:nvSpPr>
        <p:spPr>
          <a:xfrm>
            <a:off x="1468080" y="5040000"/>
            <a:ext cx="8071919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LABO M TOUCY – BILAN ET PERSPECTIVES – Mardi 21 septembre 2021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B5B42BC-AC73-47B5-9412-3AA1A2536DE9}"/>
              </a:ext>
            </a:extLst>
          </p:cNvPr>
          <p:cNvSpPr txBox="1"/>
          <p:nvPr/>
        </p:nvSpPr>
        <p:spPr>
          <a:xfrm>
            <a:off x="1440000" y="1080000"/>
            <a:ext cx="8100000" cy="43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QUESTIONS DIVERSES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34ECD83F-F92D-4782-9ADE-F5891A23ED0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60000" y="1910880"/>
            <a:ext cx="1304640" cy="1847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DD26C182-8938-4EB5-A679-3CFC0894249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16000" y="936000"/>
            <a:ext cx="2612880" cy="266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>
            <a:extLst>
              <a:ext uri="{FF2B5EF4-FFF2-40B4-BE49-F238E27FC236}">
                <a16:creationId xmlns:a16="http://schemas.microsoft.com/office/drawing/2014/main" id="{56352778-3717-484C-B9E9-9D906C4F8FF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000" y="864000"/>
            <a:ext cx="2464920" cy="27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CF89ECD8-A9D4-46F0-BF1E-6967DE3A85A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856000" y="4536000"/>
            <a:ext cx="800640" cy="93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C4F5B415-9EAF-4B44-850E-4478A02B8E0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056000" y="1368000"/>
            <a:ext cx="1892160" cy="1466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443C6AC-A0E3-43F4-A87A-2B2FDBD18502}"/>
              </a:ext>
            </a:extLst>
          </p:cNvPr>
          <p:cNvSpPr txBox="1"/>
          <p:nvPr/>
        </p:nvSpPr>
        <p:spPr>
          <a:xfrm>
            <a:off x="1235880" y="4100760"/>
            <a:ext cx="2160000" cy="3038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 cap="none">
                <a:ln>
                  <a:noFill/>
                </a:ln>
                <a:latin typeface="Bahnschrift Light" pitchFamily="34"/>
                <a:ea typeface="Microsoft YaHei" pitchFamily="2"/>
                <a:cs typeface="Lucida Sans" pitchFamily="2"/>
              </a:rPr>
              <a:t>@labomtoucy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07FB2449-FB09-427A-85FB-139ACD277E66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864000" y="4074120"/>
            <a:ext cx="396360" cy="389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773C2332-068B-4EEE-8B5C-B72F726AC18B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2808000" y="4031999"/>
            <a:ext cx="432000" cy="4118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D658084-2F5F-4A5F-BFBA-77D706D499B5}"/>
              </a:ext>
            </a:extLst>
          </p:cNvPr>
          <p:cNvSpPr txBox="1"/>
          <p:nvPr/>
        </p:nvSpPr>
        <p:spPr>
          <a:xfrm>
            <a:off x="3168000" y="4104000"/>
            <a:ext cx="4248000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 cap="none">
                <a:ln>
                  <a:noFill/>
                </a:ln>
                <a:latin typeface="Bahnschrift Light" pitchFamily="34"/>
                <a:ea typeface="Microsoft YaHei" pitchFamily="2"/>
                <a:cs typeface="Lucida Sans" pitchFamily="2"/>
              </a:rPr>
              <a:t>http://labo-maths-toucy.sd.ac-dijon.fr/</a:t>
            </a:r>
          </a:p>
        </p:txBody>
      </p:sp>
      <p:pic>
        <p:nvPicPr>
          <p:cNvPr id="10" name="">
            <a:extLst>
              <a:ext uri="{FF2B5EF4-FFF2-40B4-BE49-F238E27FC236}">
                <a16:creationId xmlns:a16="http://schemas.microsoft.com/office/drawing/2014/main" id="{203773D0-000F-4003-A19B-7F01B13304CE}"/>
              </a:ext>
            </a:extLst>
          </p:cNvPr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6520320" y="4031999"/>
            <a:ext cx="391680" cy="3848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C9C10D3-4034-41E7-A9A4-666185689CB3}"/>
              </a:ext>
            </a:extLst>
          </p:cNvPr>
          <p:cNvSpPr txBox="1"/>
          <p:nvPr/>
        </p:nvSpPr>
        <p:spPr>
          <a:xfrm>
            <a:off x="6840000" y="4088520"/>
            <a:ext cx="2700000" cy="4474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400" b="0" i="0" u="none" strike="noStrike" kern="1200" cap="none">
                <a:ln>
                  <a:noFill/>
                </a:ln>
                <a:latin typeface="Bahnschrift Light" pitchFamily="34"/>
                <a:ea typeface="Microsoft YaHei" pitchFamily="2"/>
                <a:cs typeface="Lucida Sans" pitchFamily="2"/>
              </a:rPr>
              <a:t>labo-maths.toucy@ac-dijon.fr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D15E939-C575-440E-B563-41648209E324}"/>
              </a:ext>
            </a:extLst>
          </p:cNvPr>
          <p:cNvSpPr txBox="1"/>
          <p:nvPr/>
        </p:nvSpPr>
        <p:spPr>
          <a:xfrm>
            <a:off x="2664000" y="316440"/>
            <a:ext cx="4680000" cy="547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34"/>
                <a:ea typeface="Microsoft YaHei" pitchFamily="2"/>
                <a:cs typeface="Lucida Sans" pitchFamily="2"/>
              </a:rPr>
              <a:t>Merci pour votre attention et votre soutien 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19649F1-577F-4C5F-AA06-E7188B567E8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6840" y="180000"/>
            <a:ext cx="1011239" cy="5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F141F60-7F89-4C5C-9EB0-E90C708A0DF1}"/>
              </a:ext>
            </a:extLst>
          </p:cNvPr>
          <p:cNvSpPr txBox="1"/>
          <p:nvPr/>
        </p:nvSpPr>
        <p:spPr>
          <a:xfrm>
            <a:off x="1468080" y="5040000"/>
            <a:ext cx="8071919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LABO M TOUCY – BILAN ET PERSPECTIVES – Mardi 21 septembre 2021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95EB6124-079A-4A03-A9DC-5FEDD4EDAC4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32559" y="540000"/>
            <a:ext cx="2647439" cy="1123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36C6AED-B367-4D2C-8A28-82CD82605390}"/>
              </a:ext>
            </a:extLst>
          </p:cNvPr>
          <p:cNvSpPr txBox="1"/>
          <p:nvPr/>
        </p:nvSpPr>
        <p:spPr>
          <a:xfrm>
            <a:off x="1800000" y="1711080"/>
            <a:ext cx="6649811" cy="186027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cap="none" dirty="0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Un laboratoire qui poursuit son développement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malgré tout et accroît sa communication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sur la circonscription Auxerre-3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DE783C40-4D28-4DD9-AEEC-CF1A54C0D5F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6840" y="180000"/>
            <a:ext cx="1011239" cy="5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21FCF9B-34D6-4134-A23B-6CE6CB678D88}"/>
              </a:ext>
            </a:extLst>
          </p:cNvPr>
          <p:cNvSpPr txBox="1"/>
          <p:nvPr/>
        </p:nvSpPr>
        <p:spPr>
          <a:xfrm>
            <a:off x="1468080" y="5040000"/>
            <a:ext cx="8071919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LABO M TOUCY – BILAN ET PERSPECTIVES – Mardi 21 septembre 2021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3522A81-5B0D-4855-A98B-CBEC01570DCB}"/>
              </a:ext>
            </a:extLst>
          </p:cNvPr>
          <p:cNvSpPr txBox="1"/>
          <p:nvPr/>
        </p:nvSpPr>
        <p:spPr>
          <a:xfrm>
            <a:off x="1440000" y="540000"/>
            <a:ext cx="8100000" cy="1789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FORMATION CONTINUE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2 stages d’une journée pour les PE à Toucy les 9 et 11 mars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D9E5E262-A01E-466A-A0DC-D740B3954DE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880000" y="1800000"/>
            <a:ext cx="4481640" cy="302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BFFDD489-C202-4191-B52C-7B07F487D6B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6840" y="180000"/>
            <a:ext cx="1011239" cy="5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6F07492-69C5-4911-860B-3686A126BC72}"/>
              </a:ext>
            </a:extLst>
          </p:cNvPr>
          <p:cNvSpPr txBox="1"/>
          <p:nvPr/>
        </p:nvSpPr>
        <p:spPr>
          <a:xfrm>
            <a:off x="1468080" y="5040000"/>
            <a:ext cx="8071919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LABO M TOUCY – BILAN ET PERSPECTIVES – Mardi 21 septembre 2021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4F8DC88-C43A-4BB9-A116-DE00748572CA}"/>
              </a:ext>
            </a:extLst>
          </p:cNvPr>
          <p:cNvSpPr txBox="1"/>
          <p:nvPr/>
        </p:nvSpPr>
        <p:spPr>
          <a:xfrm>
            <a:off x="1440000" y="360000"/>
            <a:ext cx="8100000" cy="4168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PROMOTION DES MATHEMATIQUES ET DU LABORATOIRE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400" b="1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Présentations du laboratoire 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fr-FR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03/09/20 au DASEN de l’Yonne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fr-FR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12/10/20 au nouvel IEN de la circonscription Auxerre-3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fr-FR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14/12/20 au CEC de St Fargeau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fr-FR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15/12/20 à la Rectrice de l’académie de Dijon à Toucy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fr-FR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17/12/20 au CEC de Courson-les-carrières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fr-FR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05/01/21 au CEC de Montholon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fr-FR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07/01/21 au CEC de Toucy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fr-FR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14/04/21 au CEC de Charny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49C6DE11-8D43-445C-86DB-190072376E2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04879" y="900000"/>
            <a:ext cx="3795120" cy="104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A139044A-F39D-4F6E-A98D-967BF50F662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6840" y="180000"/>
            <a:ext cx="1011239" cy="5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197F9C7-7295-413A-91D9-68E1A98B7968}"/>
              </a:ext>
            </a:extLst>
          </p:cNvPr>
          <p:cNvSpPr txBox="1"/>
          <p:nvPr/>
        </p:nvSpPr>
        <p:spPr>
          <a:xfrm>
            <a:off x="1468080" y="5040000"/>
            <a:ext cx="8071919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LABO M TOUCY – BILAN ET PERSPECTIVES – Mardi 21 septembre 2021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578A5CF-E805-4779-985E-EB6B2AC7AF7A}"/>
              </a:ext>
            </a:extLst>
          </p:cNvPr>
          <p:cNvSpPr txBox="1"/>
          <p:nvPr/>
        </p:nvSpPr>
        <p:spPr>
          <a:xfrm>
            <a:off x="1440000" y="360000"/>
            <a:ext cx="8280000" cy="4302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Bulletins du laboratoire :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406C82EB-5EF2-4FAF-8ECE-54EF79702FD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02680" y="910799"/>
            <a:ext cx="2857320" cy="384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CB7C514C-0F85-47AF-B569-1BC4D7A24A0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940000" y="764640"/>
            <a:ext cx="2742840" cy="409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906A0E4F-6090-417B-9271-48F99F98931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6840" y="180000"/>
            <a:ext cx="1011239" cy="5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6207C58-488E-44E5-BF45-8B2B90C80C4A}"/>
              </a:ext>
            </a:extLst>
          </p:cNvPr>
          <p:cNvSpPr txBox="1"/>
          <p:nvPr/>
        </p:nvSpPr>
        <p:spPr>
          <a:xfrm>
            <a:off x="1468080" y="5040000"/>
            <a:ext cx="8071919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LABO M TOUCY – BILAN ET PERSPECTIVES – Mardi 21 septembre 2021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C1277C4-4611-43AD-BF64-C899E5C9C0D8}"/>
              </a:ext>
            </a:extLst>
          </p:cNvPr>
          <p:cNvSpPr txBox="1"/>
          <p:nvPr/>
        </p:nvSpPr>
        <p:spPr>
          <a:xfrm>
            <a:off x="1440000" y="180000"/>
            <a:ext cx="7920000" cy="7700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Le laboratoire dispose d’un site académique sous forme de blog : </a:t>
            </a:r>
            <a:r>
              <a:rPr lang="fr-FR" sz="24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  <a:hlinkClick r:id="rId4"/>
              </a:rPr>
              <a:t>http://labo-maths-toucy.sd.ac-dijon.fr/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055C19A8-384F-40DE-8C3E-645EAD3C300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340000" y="953640"/>
            <a:ext cx="5940000" cy="408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BC68BCED-F766-49D3-B39A-8D9F6B6500B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6840" y="180000"/>
            <a:ext cx="1011239" cy="5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694CCD3-EF74-45CD-AB6B-32CF256F34FD}"/>
              </a:ext>
            </a:extLst>
          </p:cNvPr>
          <p:cNvSpPr txBox="1"/>
          <p:nvPr/>
        </p:nvSpPr>
        <p:spPr>
          <a:xfrm>
            <a:off x="1468080" y="5040000"/>
            <a:ext cx="8071919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LABO M TOUCY – BILAN ET PERSPECTIVES – Mardi 21 septembre 2021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08C8FDF-D6ED-4C68-9530-435339D92358}"/>
              </a:ext>
            </a:extLst>
          </p:cNvPr>
          <p:cNvSpPr txBox="1"/>
          <p:nvPr/>
        </p:nvSpPr>
        <p:spPr>
          <a:xfrm>
            <a:off x="1440000" y="180000"/>
            <a:ext cx="8280000" cy="686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Ressources du laboratoire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Elles sont disponibles à l’adresse : </a:t>
            </a: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  <a:hlinkClick r:id="rId4"/>
              </a:rPr>
              <a:t>https://www.pearltrees.com/labo_m_toucy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5989AA6F-41C6-4759-B700-B4EEA0897C6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314440" y="866159"/>
            <a:ext cx="6135840" cy="417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3464607C-CB20-4651-9EE8-FFD76427AA7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6840" y="180000"/>
            <a:ext cx="1011239" cy="5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4925682-0D0F-4B61-A024-7E57645DE151}"/>
              </a:ext>
            </a:extLst>
          </p:cNvPr>
          <p:cNvSpPr txBox="1"/>
          <p:nvPr/>
        </p:nvSpPr>
        <p:spPr>
          <a:xfrm>
            <a:off x="1468080" y="5040000"/>
            <a:ext cx="8071919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LABO M TOUCY – BILAN ET PERSPECTIVES – Mardi 21 septembre 2021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5FEDF87-0C09-472D-A00F-345AFDC8E31F}"/>
              </a:ext>
            </a:extLst>
          </p:cNvPr>
          <p:cNvSpPr txBox="1"/>
          <p:nvPr/>
        </p:nvSpPr>
        <p:spPr>
          <a:xfrm>
            <a:off x="1440000" y="360000"/>
            <a:ext cx="8100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Dont Mathémagie et </a:t>
            </a: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  <a:hlinkClick r:id="rId4"/>
              </a:rPr>
              <a:t>M@nimaths</a:t>
            </a: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 deux projets ressources phares du laboratoire !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75C2C3E1-9158-4964-A3E1-DE0AE16288DD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440000" y="1080000"/>
            <a:ext cx="3656880" cy="3665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F0D2EC3C-2C4B-49E1-8167-83723D6B1CC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400000" y="1033199"/>
            <a:ext cx="3859199" cy="18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488DFDE7-F3AB-46A5-A89A-5A5E214A688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400000" y="3060000"/>
            <a:ext cx="3719520" cy="18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C86A3DA8-1765-42C1-877E-D72CF8FF1EF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6840" y="180000"/>
            <a:ext cx="1011239" cy="52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B77A527-93E6-4947-844C-4C78F9A5B94C}"/>
              </a:ext>
            </a:extLst>
          </p:cNvPr>
          <p:cNvSpPr txBox="1"/>
          <p:nvPr/>
        </p:nvSpPr>
        <p:spPr>
          <a:xfrm>
            <a:off x="1468080" y="5040000"/>
            <a:ext cx="8071919" cy="36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LABO M TOUCY – BILAN ET PERSPECTIVES – Mardi 21 septembre 2021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53D6C58-6449-4C2B-AF51-396D84EC17BA}"/>
              </a:ext>
            </a:extLst>
          </p:cNvPr>
          <p:cNvSpPr txBox="1"/>
          <p:nvPr/>
        </p:nvSpPr>
        <p:spPr>
          <a:xfrm>
            <a:off x="1440000" y="180000"/>
            <a:ext cx="8280000" cy="9421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2400" b="1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FONDS DOCUMENTAIRE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Débuté l’an dernier, plus de 200 revues reliées par le laboratoire à consulter librement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7696FDA6-B93F-40B6-B905-FD0DE5747C2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440000" y="1260000"/>
            <a:ext cx="4401360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93E209B3-911F-4D6B-9629-337EF12947BC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006600" y="906479"/>
            <a:ext cx="3173400" cy="395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655</Words>
  <Application>Microsoft Office PowerPoint</Application>
  <PresentationFormat>Grand écran</PresentationFormat>
  <Paragraphs>110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Bahnschrift Light</vt:lpstr>
      <vt:lpstr>Calibri</vt:lpstr>
      <vt:lpstr>Liberation Sans</vt:lpstr>
      <vt:lpstr>Liberation Serif</vt:lpstr>
      <vt:lpstr>StarSymbol</vt:lpstr>
      <vt:lpstr>Standard</vt:lpstr>
      <vt:lpstr> BILAN ET PERSPECTIVES Mardi 21 septembre 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BILAN ET PERSPECTIVES Mardi 21 septembre 2021</dc:title>
  <dc:creator>Frédéric Lemasson</dc:creator>
  <cp:lastModifiedBy>Frédéric Lemasson</cp:lastModifiedBy>
  <cp:revision>23</cp:revision>
  <dcterms:created xsi:type="dcterms:W3CDTF">2021-09-14T12:49:37Z</dcterms:created>
  <dcterms:modified xsi:type="dcterms:W3CDTF">2021-09-21T15:21:19Z</dcterms:modified>
</cp:coreProperties>
</file>